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7559675" cy="1069181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7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5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88768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86522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84275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82029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orient="horz" pos="1584" userDrawn="1">
          <p15:clr>
            <a:srgbClr val="A4A3A4"/>
          </p15:clr>
        </p15:guide>
        <p15:guide id="3" orient="horz" pos="240" userDrawn="1">
          <p15:clr>
            <a:srgbClr val="A4A3A4"/>
          </p15:clr>
        </p15:guide>
        <p15:guide id="4" orient="horz" pos="5864" userDrawn="1">
          <p15:clr>
            <a:srgbClr val="A4A3A4"/>
          </p15:clr>
        </p15:guide>
        <p15:guide id="5" pos="2376" userDrawn="1">
          <p15:clr>
            <a:srgbClr val="A4A3A4"/>
          </p15:clr>
        </p15:guide>
        <p15:guide id="7" pos="4296" userDrawn="1">
          <p15:clr>
            <a:srgbClr val="A4A3A4"/>
          </p15:clr>
        </p15:guide>
        <p15:guide id="8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E82"/>
    <a:srgbClr val="7D6323"/>
    <a:srgbClr val="978439"/>
    <a:srgbClr val="897B47"/>
    <a:srgbClr val="E6E093"/>
    <a:srgbClr val="988237"/>
    <a:srgbClr val="887D47"/>
    <a:srgbClr val="0F0B61"/>
    <a:srgbClr val="1F187E"/>
    <a:srgbClr val="205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8" autoAdjust="0"/>
    <p:restoredTop sz="95718" autoAdjust="0"/>
  </p:normalViewPr>
  <p:slideViewPr>
    <p:cSldViewPr showGuides="1">
      <p:cViewPr varScale="1">
        <p:scale>
          <a:sx n="87" d="100"/>
          <a:sy n="87" d="100"/>
        </p:scale>
        <p:origin x="3480" y="102"/>
      </p:cViewPr>
      <p:guideLst>
        <p:guide orient="horz" pos="3368"/>
        <p:guide orient="horz" pos="1584"/>
        <p:guide orient="horz" pos="240"/>
        <p:guide orient="horz" pos="5864"/>
        <p:guide pos="2376"/>
        <p:guide pos="4296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68" d="100"/>
          <a:sy n="168" d="100"/>
        </p:scale>
        <p:origin x="49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05.11.2019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ett bilde_IKKE 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4" r="8895"/>
          <a:stretch/>
        </p:blipFill>
        <p:spPr>
          <a:xfrm>
            <a:off x="558267" y="0"/>
            <a:ext cx="7001408" cy="71479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-1" y="5346699"/>
            <a:ext cx="7559675" cy="3959225"/>
          </a:xfrm>
        </p:spPr>
        <p:txBody>
          <a:bodyPr anchor="ctr"/>
          <a:lstStyle>
            <a:lvl1pPr algn="ctr">
              <a:defRPr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5"/>
          </p:nvPr>
        </p:nvSpPr>
        <p:spPr>
          <a:xfrm>
            <a:off x="827509" y="2520000"/>
            <a:ext cx="5976664" cy="1132493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-36587" y="-359979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000" b="1" dirty="0" smtClean="0"/>
              <a:t>IKKE 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74821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to bilder_IKKE 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4" r="8895"/>
          <a:stretch/>
        </p:blipFill>
        <p:spPr>
          <a:xfrm>
            <a:off x="558267" y="0"/>
            <a:ext cx="7001408" cy="71479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339" y="5346699"/>
            <a:ext cx="3707490" cy="3959225"/>
          </a:xfrm>
        </p:spPr>
        <p:txBody>
          <a:bodyPr anchor="ctr"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9" name="Plassholder for bilde 4"/>
          <p:cNvSpPr>
            <a:spLocks noGrp="1"/>
          </p:cNvSpPr>
          <p:nvPr>
            <p:ph type="pic" sz="quarter" idx="15"/>
          </p:nvPr>
        </p:nvSpPr>
        <p:spPr>
          <a:xfrm>
            <a:off x="3821278" y="5346699"/>
            <a:ext cx="3707490" cy="3959225"/>
          </a:xfrm>
        </p:spPr>
        <p:txBody>
          <a:bodyPr anchor="ctr"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6"/>
          </p:nvPr>
        </p:nvSpPr>
        <p:spPr>
          <a:xfrm>
            <a:off x="827509" y="2520000"/>
            <a:ext cx="5976664" cy="1132493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-36587" y="-359979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000" b="1" dirty="0" smtClean="0"/>
              <a:t>IKKE 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180779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tre bilder_IKKE 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74" r="8895"/>
          <a:stretch/>
        </p:blipFill>
        <p:spPr>
          <a:xfrm>
            <a:off x="558267" y="0"/>
            <a:ext cx="7001408" cy="714790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14" name="Plassholder for bilde 4"/>
          <p:cNvSpPr>
            <a:spLocks noGrp="1"/>
          </p:cNvSpPr>
          <p:nvPr>
            <p:ph type="pic" sz="quarter" idx="16"/>
          </p:nvPr>
        </p:nvSpPr>
        <p:spPr>
          <a:xfrm>
            <a:off x="-30286" y="5346699"/>
            <a:ext cx="2448272" cy="3959225"/>
          </a:xfrm>
        </p:spPr>
        <p:txBody>
          <a:bodyPr anchor="ctr"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5" name="Plassholder for bilde 4"/>
          <p:cNvSpPr>
            <a:spLocks noGrp="1"/>
          </p:cNvSpPr>
          <p:nvPr>
            <p:ph type="pic" sz="quarter" idx="17"/>
          </p:nvPr>
        </p:nvSpPr>
        <p:spPr>
          <a:xfrm>
            <a:off x="2551435" y="5346699"/>
            <a:ext cx="2448272" cy="3959225"/>
          </a:xfrm>
        </p:spPr>
        <p:txBody>
          <a:bodyPr anchor="ctr"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6" name="Plassholder for bilde 4"/>
          <p:cNvSpPr>
            <a:spLocks noGrp="1"/>
          </p:cNvSpPr>
          <p:nvPr>
            <p:ph type="pic" sz="quarter" idx="18"/>
          </p:nvPr>
        </p:nvSpPr>
        <p:spPr>
          <a:xfrm>
            <a:off x="5133156" y="5346699"/>
            <a:ext cx="2448272" cy="3959225"/>
          </a:xfrm>
        </p:spPr>
        <p:txBody>
          <a:bodyPr anchor="ctr"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nb-NO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827509" y="2520000"/>
            <a:ext cx="5976664" cy="1132493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-36587" y="-359979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000" b="1" dirty="0" smtClean="0"/>
              <a:t>IKKE 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174768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ett bilde_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>
          <a:xfrm>
            <a:off x="-1" y="5346699"/>
            <a:ext cx="7559675" cy="3959225"/>
          </a:xfrm>
        </p:spPr>
        <p:txBody>
          <a:bodyPr anchor="ctr"/>
          <a:lstStyle>
            <a:lvl1pPr algn="ctr">
              <a:defRPr>
                <a:latin typeface="+mj-lt"/>
              </a:defRPr>
            </a:lvl1pPr>
          </a:lstStyle>
          <a:p>
            <a:endParaRPr lang="nb-NO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5"/>
          </p:nvPr>
        </p:nvSpPr>
        <p:spPr>
          <a:xfrm>
            <a:off x="827509" y="2520000"/>
            <a:ext cx="5976664" cy="1132493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-36587" y="-359979"/>
            <a:ext cx="17892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000" b="1" dirty="0" smtClean="0"/>
              <a:t>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1270506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-1"/>
            <a:ext cx="7558636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7509" y="377354"/>
            <a:ext cx="5976664" cy="165618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7509" y="3797301"/>
            <a:ext cx="5976664" cy="14045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1" y="9658233"/>
            <a:ext cx="2816352" cy="52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40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bilde 1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3" name="Plassholder for innhold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0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0" name="Plassholder for bilde 9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1" name="Plassholder for innhold 10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114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bilde 10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2" name="Plassholder for bilde 11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3" name="Plassholder for bilde 12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Plassholder for innhold 9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475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7" r="-14"/>
          <a:stretch/>
        </p:blipFill>
        <p:spPr>
          <a:xfrm>
            <a:off x="558267" y="-1278830"/>
            <a:ext cx="7686066" cy="842673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lassholder for innhold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755427"/>
      </p:ext>
    </p:extLst>
  </p:cSld>
  <p:clrMapOvr>
    <a:masterClrMapping/>
  </p:clrMapOvr>
</p:sld>
</file>

<file path=ppt/theme/theme1.xml><?xml version="1.0" encoding="utf-8"?>
<a:theme xmlns:a="http://schemas.openxmlformats.org/drawingml/2006/main" name="KMD Diplom Arial">
  <a:themeElements>
    <a:clrScheme name="KMD">
      <a:dk1>
        <a:srgbClr val="000000"/>
      </a:dk1>
      <a:lt1>
        <a:srgbClr val="FFFFFF"/>
      </a:lt1>
      <a:dk2>
        <a:srgbClr val="B9B3AE"/>
      </a:dk2>
      <a:lt2>
        <a:srgbClr val="EAE8E5"/>
      </a:lt2>
      <a:accent1>
        <a:srgbClr val="ECEAE6"/>
      </a:accent1>
      <a:accent2>
        <a:srgbClr val="C6DAE7"/>
      </a:accent2>
      <a:accent3>
        <a:srgbClr val="0082BA"/>
      </a:accent3>
      <a:accent4>
        <a:srgbClr val="003057"/>
      </a:accent4>
      <a:accent5>
        <a:srgbClr val="ED8B00"/>
      </a:accent5>
      <a:accent6>
        <a:srgbClr val="DA291C"/>
      </a:accent6>
      <a:hlink>
        <a:srgbClr val="012169"/>
      </a:hlink>
      <a:folHlink>
        <a:srgbClr val="A116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0</Words>
  <Application>Microsoft Office PowerPoint</Application>
  <PresentationFormat>Egendefinert</PresentationFormat>
  <Paragraphs>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KMD Diplom Arial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Brita Bergsnov Hansen</dc:creator>
  <cp:lastModifiedBy>Mowinckel Hild</cp:lastModifiedBy>
  <cp:revision>27</cp:revision>
  <cp:lastPrinted>2012-11-19T14:02:56Z</cp:lastPrinted>
  <dcterms:created xsi:type="dcterms:W3CDTF">2015-11-06T09:06:47Z</dcterms:created>
  <dcterms:modified xsi:type="dcterms:W3CDTF">2019-11-05T09:34:08Z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Hild.Mowinckel@dss.dep.no</vt:lpwstr>
  </property>
  <property fmtid="{D5CDD505-2E9C-101B-9397-08002B2CF9AE}" pid="5" name="MSIP_Label_b22f7043-6caf-4431-9109-8eff758a1d8b_SetDate">
    <vt:lpwstr>2019-11-05T09:34:08.0411287Z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83535f16-7bed-41ea-810b-20d452b59356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