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559675" cy="1069181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97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955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932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910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88768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86522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484275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982029" algn="l" defTabSz="99550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orient="horz" pos="1598" userDrawn="1">
          <p15:clr>
            <a:srgbClr val="A4A3A4"/>
          </p15:clr>
        </p15:guide>
        <p15:guide id="3" orient="horz" pos="240" userDrawn="1">
          <p15:clr>
            <a:srgbClr val="A4A3A4"/>
          </p15:clr>
        </p15:guide>
        <p15:guide id="4" orient="horz" pos="5864" userDrawn="1">
          <p15:clr>
            <a:srgbClr val="A4A3A4"/>
          </p15:clr>
        </p15:guide>
        <p15:guide id="5" pos="2376" userDrawn="1">
          <p15:clr>
            <a:srgbClr val="A4A3A4"/>
          </p15:clr>
        </p15:guide>
        <p15:guide id="7" pos="4296" userDrawn="1">
          <p15:clr>
            <a:srgbClr val="A4A3A4"/>
          </p15:clr>
        </p15:guide>
        <p15:guide id="8" pos="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E82"/>
    <a:srgbClr val="7D6323"/>
    <a:srgbClr val="978439"/>
    <a:srgbClr val="897B47"/>
    <a:srgbClr val="E6E093"/>
    <a:srgbClr val="988237"/>
    <a:srgbClr val="887D47"/>
    <a:srgbClr val="0F0B61"/>
    <a:srgbClr val="1F187E"/>
    <a:srgbClr val="205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77" autoAdjust="0"/>
    <p:restoredTop sz="95787" autoAdjust="0"/>
  </p:normalViewPr>
  <p:slideViewPr>
    <p:cSldViewPr showGuides="1">
      <p:cViewPr varScale="1">
        <p:scale>
          <a:sx n="87" d="100"/>
          <a:sy n="87" d="100"/>
        </p:scale>
        <p:origin x="2940" y="108"/>
      </p:cViewPr>
      <p:guideLst>
        <p:guide orient="horz" pos="3368"/>
        <p:guide orient="horz" pos="1598"/>
        <p:guide orient="horz" pos="240"/>
        <p:guide orient="horz" pos="5864"/>
        <p:guide pos="2376"/>
        <p:guide pos="4296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68" d="100"/>
          <a:sy n="168" d="100"/>
        </p:scale>
        <p:origin x="49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24DE-A009-47EC-A994-2C17E4B067A3}" type="datetimeFigureOut">
              <a:rPr lang="nb-NO" smtClean="0"/>
              <a:t>05.11.2019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7869-2FA0-46F6-845B-C2F49CB8A0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53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C18B6A-70AD-4AB0-A02D-C0FC08D14F91}" type="datetimeFigureOut">
              <a:rPr lang="nb-NO"/>
              <a:pPr>
                <a:defRPr/>
              </a:pPr>
              <a:t>05.11.2019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773A84-FC95-4064-B83F-81CB4A0C49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969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rtl="0" eaLnBrk="0" fontAlgn="base" hangingPunct="0">
      <a:spcBef>
        <a:spcPct val="30000"/>
      </a:spcBef>
      <a:spcAft>
        <a:spcPct val="0"/>
      </a:spcAft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ett bilde_IKKE redigerbar desig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5"/>
          </p:nvPr>
        </p:nvSpPr>
        <p:spPr>
          <a:xfrm>
            <a:off x="827509" y="3917746"/>
            <a:ext cx="5976664" cy="1284144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200"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40" r="2207"/>
          <a:stretch/>
        </p:blipFill>
        <p:spPr>
          <a:xfrm>
            <a:off x="949653" y="0"/>
            <a:ext cx="6610022" cy="219486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-36587" y="-359979"/>
            <a:ext cx="20874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nb-NO" sz="1000" b="1" dirty="0" smtClean="0"/>
              <a:t>IKKE redigerbar designelement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74821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med ett bilde_redigerbar design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5"/>
          </p:nvPr>
        </p:nvSpPr>
        <p:spPr>
          <a:xfrm>
            <a:off x="827509" y="3917746"/>
            <a:ext cx="5976664" cy="1284144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2200" b="0" i="0">
                <a:latin typeface="+mj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-84760" y="-359979"/>
            <a:ext cx="1824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b-NO" sz="1000" b="1" smtClean="0"/>
              <a:t>Redigerbar </a:t>
            </a:r>
            <a:r>
              <a:rPr lang="nb-NO" sz="1000" b="1" dirty="0" smtClean="0"/>
              <a:t>designelement</a:t>
            </a:r>
            <a:endParaRPr lang="nb-NO" sz="1000" b="1" dirty="0"/>
          </a:p>
        </p:txBody>
      </p:sp>
    </p:spTree>
    <p:extLst>
      <p:ext uri="{BB962C8B-B14F-4D97-AF65-F5344CB8AC3E}">
        <p14:creationId xmlns:p14="http://schemas.microsoft.com/office/powerpoint/2010/main" val="432974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-1"/>
            <a:ext cx="7558636" cy="10691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27509" y="2105546"/>
            <a:ext cx="5976664" cy="165618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nb-NO" dirty="0" smtClean="0"/>
              <a:t>Klikk for å redigere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27509" y="5345906"/>
            <a:ext cx="5976664" cy="38884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61" y="9658233"/>
            <a:ext cx="2816352" cy="52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5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j-lt"/>
          <a:ea typeface="Open Sans" charset="0"/>
          <a:cs typeface="Open Sans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400" kern="1200">
          <a:solidFill>
            <a:schemeClr val="tx1"/>
          </a:solidFill>
          <a:latin typeface="+mj-lt"/>
          <a:ea typeface="Open Sans" charset="0"/>
          <a:cs typeface="Open Sans" charset="0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3" name="Plassholder for innhold 1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10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746" r="-466" b="1"/>
          <a:stretch/>
        </p:blipFill>
        <p:spPr>
          <a:xfrm>
            <a:off x="949653" y="-2358950"/>
            <a:ext cx="6790624" cy="455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60351"/>
      </p:ext>
    </p:extLst>
  </p:cSld>
  <p:clrMapOvr>
    <a:masterClrMapping/>
  </p:clrMapOvr>
</p:sld>
</file>

<file path=ppt/theme/theme1.xml><?xml version="1.0" encoding="utf-8"?>
<a:theme xmlns:a="http://schemas.openxmlformats.org/drawingml/2006/main" name="KMD Diplom Arial">
  <a:themeElements>
    <a:clrScheme name="KMD">
      <a:dk1>
        <a:srgbClr val="000000"/>
      </a:dk1>
      <a:lt1>
        <a:srgbClr val="FFFFFF"/>
      </a:lt1>
      <a:dk2>
        <a:srgbClr val="B9B3AE"/>
      </a:dk2>
      <a:lt2>
        <a:srgbClr val="EAE8E5"/>
      </a:lt2>
      <a:accent1>
        <a:srgbClr val="ECEAE6"/>
      </a:accent1>
      <a:accent2>
        <a:srgbClr val="C6DAE7"/>
      </a:accent2>
      <a:accent3>
        <a:srgbClr val="0082BA"/>
      </a:accent3>
      <a:accent4>
        <a:srgbClr val="003057"/>
      </a:accent4>
      <a:accent5>
        <a:srgbClr val="ED8B00"/>
      </a:accent5>
      <a:accent6>
        <a:srgbClr val="DA291C"/>
      </a:accent6>
      <a:hlink>
        <a:srgbClr val="012169"/>
      </a:hlink>
      <a:folHlink>
        <a:srgbClr val="A116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999</TotalTime>
  <Words>0</Words>
  <Application>Microsoft Office PowerPoint</Application>
  <PresentationFormat>Egendefinert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Open Sans</vt:lpstr>
      <vt:lpstr>KMD Diplom Arial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Brita Bergsnov Hansen</dc:creator>
  <cp:lastModifiedBy>Mowinckel Hild</cp:lastModifiedBy>
  <cp:revision>26</cp:revision>
  <cp:lastPrinted>2012-11-19T14:02:56Z</cp:lastPrinted>
  <dcterms:created xsi:type="dcterms:W3CDTF">2015-11-06T09:06:47Z</dcterms:created>
  <dcterms:modified xsi:type="dcterms:W3CDTF">2019-11-05T09:34:41Z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2f7043-6caf-4431-9109-8eff758a1d8b_Enabled">
    <vt:lpwstr>True</vt:lpwstr>
  </property>
  <property fmtid="{D5CDD505-2E9C-101B-9397-08002B2CF9AE}" pid="3" name="MSIP_Label_b22f7043-6caf-4431-9109-8eff758a1d8b_SiteId">
    <vt:lpwstr>f696e186-1c3b-44cd-bf76-5ace0e7007bd</vt:lpwstr>
  </property>
  <property fmtid="{D5CDD505-2E9C-101B-9397-08002B2CF9AE}" pid="4" name="MSIP_Label_b22f7043-6caf-4431-9109-8eff758a1d8b_Owner">
    <vt:lpwstr>Hild.Mowinckel@dss.dep.no</vt:lpwstr>
  </property>
  <property fmtid="{D5CDD505-2E9C-101B-9397-08002B2CF9AE}" pid="5" name="MSIP_Label_b22f7043-6caf-4431-9109-8eff758a1d8b_SetDate">
    <vt:lpwstr>2019-11-05T09:32:34.6163157Z</vt:lpwstr>
  </property>
  <property fmtid="{D5CDD505-2E9C-101B-9397-08002B2CF9AE}" pid="6" name="MSIP_Label_b22f7043-6caf-4431-9109-8eff758a1d8b_Name">
    <vt:lpwstr>Intern (DSS)</vt:lpwstr>
  </property>
  <property fmtid="{D5CDD505-2E9C-101B-9397-08002B2CF9AE}" pid="7" name="MSIP_Label_b22f7043-6caf-4431-9109-8eff758a1d8b_Application">
    <vt:lpwstr>Microsoft Azure Information Protection</vt:lpwstr>
  </property>
  <property fmtid="{D5CDD505-2E9C-101B-9397-08002B2CF9AE}" pid="8" name="MSIP_Label_b22f7043-6caf-4431-9109-8eff758a1d8b_ActionId">
    <vt:lpwstr>fdb554c9-e8ef-46d6-8a8c-77085d633093</vt:lpwstr>
  </property>
  <property fmtid="{D5CDD505-2E9C-101B-9397-08002B2CF9AE}" pid="9" name="MSIP_Label_b22f7043-6caf-4431-9109-8eff758a1d8b_Extended_MSFT_Method">
    <vt:lpwstr>Automatic</vt:lpwstr>
  </property>
  <property fmtid="{D5CDD505-2E9C-101B-9397-08002B2CF9AE}" pid="10" name="Sensitivity">
    <vt:lpwstr>Intern (DSS)</vt:lpwstr>
  </property>
</Properties>
</file>