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80625" cy="7559675"/>
  <p:notesSz cx="7559675" cy="106918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32" y="-24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68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299" cy="4721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299" cy="4721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99" cy="481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3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721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6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6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96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marL="742950" marR="0" indent="-285750" algn="l" rtl="0">
              <a:lnSpc>
                <a:spcPct val="96000"/>
              </a:lnSpc>
              <a:spcBef>
                <a:spcPts val="0"/>
              </a:spcBef>
              <a:spcAft>
                <a:spcPts val="1100"/>
              </a:spcAft>
              <a:defRPr/>
            </a:lvl2pPr>
            <a:lvl3pPr marL="1143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 marL="16002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500"/>
              </a:spcAft>
              <a:defRPr/>
            </a:lvl4pPr>
            <a:lvl5pPr marL="2057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200"/>
              </a:spcAft>
              <a:defRPr/>
            </a:lvl5pPr>
            <a:lvl6pPr marL="2514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200"/>
              </a:spcAft>
              <a:defRPr/>
            </a:lvl6pPr>
            <a:lvl7pPr marL="3429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200"/>
              </a:spcAft>
              <a:defRPr/>
            </a:lvl7pPr>
            <a:lvl8pPr marL="4800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200"/>
              </a:spcAft>
              <a:defRPr/>
            </a:lvl8pPr>
            <a:lvl9pPr marL="6629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20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04762" y="808900"/>
            <a:ext cx="9071099" cy="1171500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Bulgarians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311500" y="2102837"/>
            <a:ext cx="9339900" cy="14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algn="ctr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A photography project by </a:t>
            </a:r>
          </a:p>
          <a:p>
            <a:pPr marL="342900"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Free Speech International Foundation</a:t>
            </a:r>
          </a:p>
          <a:p>
            <a:pPr marL="342900"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algn="ctr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In partnership with </a:t>
            </a:r>
          </a:p>
          <a:p>
            <a:pPr marL="342900"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Multi Kulti Collective</a:t>
            </a:r>
          </a:p>
        </p:txBody>
      </p:sp>
      <p:pic>
        <p:nvPicPr>
          <p:cNvPr id="19" name="Shape 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334" y="5500650"/>
            <a:ext cx="1962066" cy="147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3931150" y="5500650"/>
            <a:ext cx="4770599" cy="126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/>
              <a:t>With the support of the </a:t>
            </a:r>
            <a:r>
              <a:rPr lang="en-US" sz="2000" b="1"/>
              <a:t>NGO Programme in Bulgaria</a:t>
            </a:r>
            <a:r>
              <a:rPr lang="en-US" sz="2000"/>
              <a:t> under the </a:t>
            </a:r>
            <a:r>
              <a:rPr lang="en-US" sz="2000" b="1"/>
              <a:t>Financial Mechanism of the European Economic area 2009-2014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0900" y="1091375"/>
            <a:ext cx="3740399" cy="2571600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Johanna Alcantara </a:t>
            </a:r>
            <a:b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Dominican 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Republic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515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97162" y="2144375"/>
            <a:ext cx="3816299" cy="1285800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Dafar 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Shaban 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Iraq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715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459625" y="1859925"/>
            <a:ext cx="3816299" cy="1928699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Gwen Schoeters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Belgium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115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190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498175" y="1287550"/>
            <a:ext cx="3455999" cy="1928699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Ehab Mohammed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Egypt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640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189650" y="1934075"/>
            <a:ext cx="3635399" cy="1928699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Gustavo Velázquez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Venezuela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015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03237" y="346075"/>
            <a:ext cx="9071099" cy="1171500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 Yaku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Côte d'Ivoire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50" y="1578800"/>
            <a:ext cx="8176775" cy="54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76600" y="2394986"/>
            <a:ext cx="3816299" cy="1285800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 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Obando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Nikaragua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040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0725" y="1490662"/>
            <a:ext cx="2700299" cy="1928699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Saif-ur Rehman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Pakistan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640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324" y="1678700"/>
            <a:ext cx="8026975" cy="535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685900" y="195825"/>
            <a:ext cx="6835799" cy="7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</a:rPr>
              <a:t>Carlos Arellano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Mexico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100" y="1570875"/>
            <a:ext cx="8188674" cy="546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1640675" y="124650"/>
            <a:ext cx="7215600" cy="7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Bamba Mohamed Lamine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000"/>
              <a:t>Mali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190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774" y="1611450"/>
            <a:ext cx="8127800" cy="542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611775" y="183925"/>
            <a:ext cx="6835799" cy="7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</a:rPr>
              <a:t>Ehlibejte Mehmetaj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Albania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574" y="1596200"/>
            <a:ext cx="8150674" cy="54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641000" y="231450"/>
            <a:ext cx="6835799" cy="7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Noah Maayan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000"/>
              <a:t>Israel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315" y="0"/>
            <a:ext cx="5042244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542025" y="1857300"/>
            <a:ext cx="3002700" cy="29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</a:rPr>
              <a:t>Rin Yamamura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Japan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390" y="0"/>
            <a:ext cx="5042244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904925" y="1738625"/>
            <a:ext cx="2302200" cy="26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</a:rPr>
              <a:t>Dirh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van Harten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000"/>
              <a:t>The Netherlands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725" y="0"/>
            <a:ext cx="5042225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925" y="1793025"/>
            <a:ext cx="7855575" cy="52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091675" y="373825"/>
            <a:ext cx="6028799" cy="83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Dzhuli Dzhamil Tatuz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000"/>
              <a:t>Syria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465" y="0"/>
            <a:ext cx="5042244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809925" y="1797925"/>
            <a:ext cx="2504400" cy="265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/>
              <a:t>	 	 	 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/>
              <a:t>Dmitry Yagodin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000"/>
              <a:t>Russia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99" y="1477525"/>
            <a:ext cx="8328599" cy="55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887050" y="53400"/>
            <a:ext cx="8364300" cy="7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</a:rPr>
              <a:t>Nicola and Nicholas Kinson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Great Britain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6771875" y="1591875"/>
            <a:ext cx="3178799" cy="9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 	 	 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Mona Kaushik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000"/>
              <a:t>India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445" y="0"/>
            <a:ext cx="5039783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4762" y="364125"/>
            <a:ext cx="9071099" cy="884099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Rorry Miller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847" y="1563675"/>
            <a:ext cx="7884800" cy="52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011262" y="4563125"/>
            <a:ext cx="7820699" cy="245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3000"/>
              <a:t>The </a:t>
            </a:r>
            <a:r>
              <a:rPr lang="en-US" sz="3000">
                <a:solidFill>
                  <a:srgbClr val="CC0000"/>
                </a:solidFill>
              </a:rPr>
              <a:t>Un</a:t>
            </a:r>
            <a:r>
              <a:rPr lang="en-US" sz="3000"/>
              <a:t>Bulgarians</a:t>
            </a:r>
          </a:p>
          <a:p>
            <a:pPr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/>
              <a:t>	 	 	 	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/>
              <a:t>Interviews by </a:t>
            </a:r>
            <a:r>
              <a:rPr lang="en-US" b="1"/>
              <a:t>Dimana Trankova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/>
              <a:t>Field Research by  </a:t>
            </a:r>
            <a:r>
              <a:rPr lang="en-US" b="1"/>
              <a:t>Bistra Ivanova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/>
              <a:t>Photography by </a:t>
            </a:r>
            <a:r>
              <a:rPr lang="en-US" b="1"/>
              <a:t>Anthony Georgieff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7200" y="996425"/>
            <a:ext cx="3600599" cy="3857699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Behrokh Sabounchi 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Mahdi Mosadegpur</a:t>
            </a:r>
            <a:b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Iran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715" y="0"/>
            <a:ext cx="5042244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524" y="1233412"/>
            <a:ext cx="7635573" cy="509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03237" y="346075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Piero Epifania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Peru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097" y="1517650"/>
            <a:ext cx="8268426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03237" y="346075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Hugh Frazer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924" y="1657950"/>
            <a:ext cx="8058099" cy="53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03237" y="346075"/>
            <a:ext cx="9070974" cy="1171575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Zoë Holliday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/>
              <a:t>Great Britain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775" y="1596800"/>
            <a:ext cx="8149750" cy="543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04837" y="512225"/>
            <a:ext cx="9071099" cy="1171500"/>
          </a:xfrm>
          <a:prstGeom prst="rect">
            <a:avLst/>
          </a:prstGeom>
          <a:noFill/>
          <a:ln>
            <a:noFill/>
          </a:ln>
        </p:spPr>
        <p:txBody>
          <a:bodyPr lIns="0" tIns="22175" rIns="0" bIns="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Mario Montesoro</a:t>
            </a:r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Italy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049" y="1776675"/>
            <a:ext cx="7880100" cy="52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Egendefinert</PresentationFormat>
  <Paragraphs>83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1" baseType="lpstr">
      <vt:lpstr>Custom Theme</vt:lpstr>
      <vt:lpstr>The UnBulgarians</vt:lpstr>
      <vt:lpstr>PowerPoint-presentasjon</vt:lpstr>
      <vt:lpstr>Rorry Miller USA</vt:lpstr>
      <vt:lpstr>Behrokh Sabounchi  and  Mahdi Mosadegpur Iran</vt:lpstr>
      <vt:lpstr>PowerPoint-presentasjon</vt:lpstr>
      <vt:lpstr>Piero Epifania Peru</vt:lpstr>
      <vt:lpstr>Hugh Frazer New Zealand</vt:lpstr>
      <vt:lpstr>Zoë Holliday Great Britain</vt:lpstr>
      <vt:lpstr>Mario Montesoro Italy</vt:lpstr>
      <vt:lpstr>Johanna Alcantara  Dominican  Republic</vt:lpstr>
      <vt:lpstr>Dafar  Shaban  Iraq</vt:lpstr>
      <vt:lpstr>Gwen Schoeters Belgium</vt:lpstr>
      <vt:lpstr>PowerPoint-presentasjon</vt:lpstr>
      <vt:lpstr>Ehab Mohammed Egypt</vt:lpstr>
      <vt:lpstr>Gustavo Velázquez Venezuela</vt:lpstr>
      <vt:lpstr>Kone Yaku Côte d'Ivoire</vt:lpstr>
      <vt:lpstr>Nora  Obando Nikaragua</vt:lpstr>
      <vt:lpstr>Saif-ur Rehman Pakistan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UnBulgarians</dc:title>
  <dc:creator>ngogrants</dc:creator>
  <cp:lastModifiedBy>Csilla Czimbalmos</cp:lastModifiedBy>
  <cp:revision>1</cp:revision>
  <dcterms:modified xsi:type="dcterms:W3CDTF">2015-05-21T08:10:12Z</dcterms:modified>
</cp:coreProperties>
</file>