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359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482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48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07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927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80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91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86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863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59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803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E913-7562-4C3F-BE1F-303F84DE163D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168F5-D015-4BB0-A24E-D7328F5EAB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124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72367" y="359229"/>
            <a:ext cx="8791575" cy="2988129"/>
          </a:xfrm>
        </p:spPr>
        <p:txBody>
          <a:bodyPr>
            <a:normAutofit fontScale="90000"/>
          </a:bodyPr>
          <a:lstStyle/>
          <a:p>
            <a:r>
              <a:rPr lang="nb-NO" dirty="0"/>
              <a:t>Hva tenker elevene om det å ha undervisning i Teknologiparken!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76424" y="3526971"/>
            <a:ext cx="8791575" cy="2432958"/>
          </a:xfrm>
        </p:spPr>
        <p:txBody>
          <a:bodyPr>
            <a:normAutofit/>
          </a:bodyPr>
          <a:lstStyle/>
          <a:p>
            <a:r>
              <a:rPr lang="nb-NO" dirty="0"/>
              <a:t> </a:t>
            </a:r>
          </a:p>
          <a:p>
            <a:r>
              <a:rPr lang="nb-NO" sz="2800" dirty="0"/>
              <a:t>Vi har gjort noen undersøkelser vedr dette. Det er gjort to interne spørreundersøkelser og vi viser også til Elevundersøkelsen.</a:t>
            </a:r>
          </a:p>
          <a:p>
            <a:r>
              <a:rPr lang="nb-NO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533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65414" y="473529"/>
            <a:ext cx="9339943" cy="1257300"/>
          </a:xfrm>
        </p:spPr>
        <p:txBody>
          <a:bodyPr>
            <a:noAutofit/>
          </a:bodyPr>
          <a:lstStyle/>
          <a:p>
            <a:pPr algn="l"/>
            <a:r>
              <a:rPr lang="nb-NO" sz="5400" dirty="0"/>
              <a:t>Hva tenker elevene?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975758"/>
            <a:ext cx="10820400" cy="4242928"/>
          </a:xfrm>
        </p:spPr>
        <p:txBody>
          <a:bodyPr>
            <a:normAutofit/>
          </a:bodyPr>
          <a:lstStyle/>
          <a:p>
            <a:r>
              <a:rPr lang="nb-NO" sz="2400" dirty="0"/>
              <a:t>Vedr elevundersøkelsen har vi sette på flere tidligere skole år og inneværende skoleår. Vi har da valgt ut skoleåret 2015-16 til sammenligning. </a:t>
            </a:r>
          </a:p>
          <a:p>
            <a:endParaRPr lang="nb-NO" sz="2400" dirty="0"/>
          </a:p>
          <a:p>
            <a:r>
              <a:rPr lang="nb-NO" sz="2400" dirty="0"/>
              <a:t>Legg spleiset merke til følgende spørsmål:</a:t>
            </a:r>
          </a:p>
          <a:p>
            <a:r>
              <a:rPr lang="nb-NO" sz="2400" dirty="0"/>
              <a:t>Særlig er det vært å legge merke til forholdene ved Motivasjon, Mestring, Læringskultur og Utdanning og yrkesveiledning</a:t>
            </a:r>
          </a:p>
        </p:txBody>
      </p:sp>
    </p:spTree>
    <p:extLst>
      <p:ext uri="{BB962C8B-B14F-4D97-AF65-F5344CB8AC3E}">
        <p14:creationId xmlns:p14="http://schemas.microsoft.com/office/powerpoint/2010/main" val="255697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57" y="1225486"/>
            <a:ext cx="8352149" cy="502835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ktangel 2"/>
          <p:cNvSpPr/>
          <p:nvPr/>
        </p:nvSpPr>
        <p:spPr>
          <a:xfrm>
            <a:off x="1364869" y="475123"/>
            <a:ext cx="9597499" cy="1116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800" b="1" dirty="0"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Elevundersøkelse ble gjennomført sent på høsten 2017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07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65414" y="764373"/>
            <a:ext cx="10640786" cy="1293028"/>
          </a:xfrm>
        </p:spPr>
        <p:txBody>
          <a:bodyPr>
            <a:normAutofit fontScale="90000"/>
          </a:bodyPr>
          <a:lstStyle/>
          <a:p>
            <a:pPr algn="l"/>
            <a:r>
              <a:rPr lang="nb-NO" sz="5400" dirty="0"/>
              <a:t>Hva tenker elevene?</a:t>
            </a:r>
            <a:br>
              <a:rPr lang="nb-NO" sz="5400" dirty="0"/>
            </a:br>
            <a:r>
              <a:rPr lang="nb-NO" sz="1800" dirty="0"/>
              <a:t>Spørreundersøkelsen ble gjennomført i tidsrommet 20. desember 2017 til og med 4. januar 2018.</a:t>
            </a:r>
            <a:br>
              <a:rPr lang="nb-NO" sz="1800" dirty="0"/>
            </a:br>
            <a:endParaRPr lang="nb-NO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nb-NO" dirty="0"/>
          </a:p>
          <a:p>
            <a:r>
              <a:rPr lang="nb-NO" b="1" dirty="0"/>
              <a:t>Spørsmål 1:</a:t>
            </a:r>
            <a:endParaRPr lang="nb-NO" dirty="0"/>
          </a:p>
          <a:p>
            <a:r>
              <a:rPr lang="nb-NO" dirty="0"/>
              <a:t>Hva slags forventninger hadde dere til å flytte ut til teknologiparken før dere dro dit:</a:t>
            </a:r>
          </a:p>
          <a:p>
            <a:r>
              <a:rPr lang="nb-NO" dirty="0"/>
              <a:t>Viser til vedleggene:</a:t>
            </a:r>
          </a:p>
          <a:p>
            <a:endParaRPr lang="nb-NO" b="1" dirty="0"/>
          </a:p>
          <a:p>
            <a:r>
              <a:rPr lang="nb-NO" b="1" dirty="0"/>
              <a:t>Spørsmål 2:</a:t>
            </a:r>
            <a:endParaRPr lang="nb-NO" dirty="0"/>
          </a:p>
          <a:p>
            <a:r>
              <a:rPr lang="nb-NO" dirty="0"/>
              <a:t>Hvordan har dere blitt tatt imot på K-tech</a:t>
            </a:r>
          </a:p>
          <a:p>
            <a:endParaRPr lang="nb-NO" b="1" dirty="0"/>
          </a:p>
          <a:p>
            <a:r>
              <a:rPr lang="nb-NO" b="1" dirty="0"/>
              <a:t>Spørsmål nr.: 3.</a:t>
            </a:r>
            <a:endParaRPr lang="nb-NO" dirty="0"/>
          </a:p>
          <a:p>
            <a:r>
              <a:rPr lang="nb-NO" dirty="0"/>
              <a:t>Er dere fornøyd med egen innsats? Er det noe du kan bli bedre på?</a:t>
            </a:r>
          </a:p>
          <a:p>
            <a:r>
              <a:rPr lang="nb-NO" dirty="0"/>
              <a:t> </a:t>
            </a:r>
          </a:p>
          <a:p>
            <a:r>
              <a:rPr lang="nb-NO" b="1" dirty="0"/>
              <a:t>Spørsmål 4:</a:t>
            </a:r>
            <a:endParaRPr lang="nb-NO" dirty="0"/>
          </a:p>
          <a:p>
            <a:r>
              <a:rPr lang="nb-NO" dirty="0"/>
              <a:t>Gi ros og ris til organiseringen til undervisningen: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313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/>
              <a:t>Hva tenker elevene?</a:t>
            </a:r>
            <a:br>
              <a:rPr lang="nb-NO" dirty="0"/>
            </a:br>
            <a:r>
              <a:rPr lang="nb-NO" sz="1600" dirty="0"/>
              <a:t>Spørreundersøkelsen ble gjennomført 25. April 2018 </a:t>
            </a:r>
            <a:r>
              <a:rPr lang="nb-NO" dirty="0"/>
              <a:t> 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849821"/>
            <a:ext cx="10820400" cy="4792717"/>
          </a:xfrm>
        </p:spPr>
        <p:txBody>
          <a:bodyPr>
            <a:normAutofit fontScale="40000" lnSpcReduction="20000"/>
          </a:bodyPr>
          <a:lstStyle/>
          <a:p>
            <a:r>
              <a:rPr lang="nb-NO" sz="4000" b="1" dirty="0"/>
              <a:t>Spørsmål 1:</a:t>
            </a:r>
            <a:endParaRPr lang="nb-NO" sz="4000" dirty="0"/>
          </a:p>
          <a:p>
            <a:r>
              <a:rPr lang="nb-NO" sz="4000" dirty="0"/>
              <a:t>Gi noen kommentarer til hvordan skoleåret har vært</a:t>
            </a:r>
          </a:p>
          <a:p>
            <a:r>
              <a:rPr lang="nb-NO" sz="4000" dirty="0"/>
              <a:t> </a:t>
            </a:r>
          </a:p>
          <a:p>
            <a:r>
              <a:rPr lang="nb-NO" sz="4000" b="1" dirty="0"/>
              <a:t>Spørsmål 2:</a:t>
            </a:r>
            <a:endParaRPr lang="nb-NO" sz="4000" dirty="0"/>
          </a:p>
          <a:p>
            <a:r>
              <a:rPr lang="nb-NO" sz="4000" dirty="0"/>
              <a:t>Er det noen deler av opplæringen her på K-</a:t>
            </a:r>
            <a:r>
              <a:rPr lang="nb-NO" sz="4000" dirty="0" err="1"/>
              <a:t>Teck</a:t>
            </a:r>
            <a:r>
              <a:rPr lang="nb-NO" sz="4000" dirty="0"/>
              <a:t> dere synes har vært vanskelige eller utfordrende?</a:t>
            </a:r>
          </a:p>
          <a:p>
            <a:r>
              <a:rPr lang="nb-NO" sz="4000" dirty="0"/>
              <a:t> </a:t>
            </a:r>
          </a:p>
          <a:p>
            <a:r>
              <a:rPr lang="nb-NO" sz="4000" b="1" dirty="0"/>
              <a:t>Spørsmål nr.: 3</a:t>
            </a:r>
            <a:endParaRPr lang="nb-NO" sz="4000" dirty="0"/>
          </a:p>
          <a:p>
            <a:r>
              <a:rPr lang="nb-NO" sz="4000" dirty="0"/>
              <a:t>Hvordan synes du klassemiljøet har vært? Kom gjerne med kommentarer.</a:t>
            </a:r>
          </a:p>
          <a:p>
            <a:r>
              <a:rPr lang="nb-NO" sz="4000" dirty="0"/>
              <a:t> </a:t>
            </a:r>
          </a:p>
          <a:p>
            <a:r>
              <a:rPr lang="nb-NO" sz="4000" b="1" dirty="0"/>
              <a:t>Spørsmål 4</a:t>
            </a:r>
            <a:endParaRPr lang="nb-NO" sz="4000" dirty="0"/>
          </a:p>
          <a:p>
            <a:r>
              <a:rPr lang="nb-NO" sz="4000" dirty="0"/>
              <a:t>Hva har vært det best med skoleåret ?</a:t>
            </a:r>
          </a:p>
          <a:p>
            <a:r>
              <a:rPr lang="nb-NO" sz="4000" dirty="0"/>
              <a:t>  </a:t>
            </a:r>
          </a:p>
          <a:p>
            <a:r>
              <a:rPr lang="nb-NO" sz="4000" b="1" dirty="0"/>
              <a:t>Spørsmål 5</a:t>
            </a:r>
            <a:endParaRPr lang="nb-NO" sz="4000" dirty="0"/>
          </a:p>
          <a:p>
            <a:r>
              <a:rPr lang="nb-NO" sz="4000" dirty="0"/>
              <a:t>Hva har vært det dårligste med skoleåret?</a:t>
            </a:r>
          </a:p>
          <a:p>
            <a:r>
              <a:rPr lang="nb-NO" sz="4000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072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Hva tenker elevene?</a:t>
            </a:r>
            <a:br>
              <a:rPr lang="nb-NO" dirty="0"/>
            </a:br>
            <a:r>
              <a:rPr lang="nb-NO" sz="1400" dirty="0"/>
              <a:t>Spørreundersøkelsen ble gjennomført 25. April 2018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100" b="1" dirty="0"/>
              <a:t>Spørsmål 6</a:t>
            </a:r>
            <a:endParaRPr lang="nb-NO" sz="2100" dirty="0"/>
          </a:p>
          <a:p>
            <a:r>
              <a:rPr lang="nb-NO" sz="2100" dirty="0"/>
              <a:t>Hvordan har høstsemesteret vært i forhold til vårhalvåret på skolen? Har dere merket noe forskjell?</a:t>
            </a:r>
          </a:p>
          <a:p>
            <a:r>
              <a:rPr lang="nb-NO" sz="2100" dirty="0"/>
              <a:t> SVAR:</a:t>
            </a:r>
          </a:p>
          <a:p>
            <a:r>
              <a:rPr lang="nb-NO" sz="2100" b="1" dirty="0"/>
              <a:t>Spørsmål 7</a:t>
            </a:r>
            <a:endParaRPr lang="nb-NO" sz="2100" dirty="0"/>
          </a:p>
          <a:p>
            <a:r>
              <a:rPr lang="nb-NO" sz="2100" dirty="0"/>
              <a:t>Hvordan har samarbeidet med lærere, instruktører og lærlinger vært her på K-</a:t>
            </a:r>
            <a:r>
              <a:rPr lang="nb-NO" sz="2100" dirty="0" err="1"/>
              <a:t>Teck</a:t>
            </a:r>
            <a:r>
              <a:rPr lang="nb-NO" sz="2100" dirty="0"/>
              <a:t>.</a:t>
            </a:r>
          </a:p>
          <a:p>
            <a:r>
              <a:rPr lang="nb-NO" sz="2100" dirty="0"/>
              <a:t> </a:t>
            </a:r>
          </a:p>
          <a:p>
            <a:r>
              <a:rPr lang="nb-NO" sz="2100" b="1" dirty="0"/>
              <a:t>Spørsmål 8</a:t>
            </a:r>
            <a:endParaRPr lang="nb-NO" sz="2100" dirty="0"/>
          </a:p>
          <a:p>
            <a:r>
              <a:rPr lang="nb-NO" sz="2100" dirty="0"/>
              <a:t>Hvis vi skulle gjort noe annerledes i løpet av skoleåret, hva synes du det skulle vært?</a:t>
            </a:r>
          </a:p>
          <a:p>
            <a:r>
              <a:rPr lang="nb-NO" sz="2100" dirty="0"/>
              <a:t> </a:t>
            </a:r>
          </a:p>
          <a:p>
            <a:r>
              <a:rPr lang="nb-NO" sz="2100" b="1" dirty="0"/>
              <a:t>Spørsmål 9</a:t>
            </a:r>
            <a:endParaRPr lang="nb-NO" sz="2100" dirty="0"/>
          </a:p>
          <a:p>
            <a:r>
              <a:rPr lang="nb-NO" sz="2100" dirty="0"/>
              <a:t>Er du fornøyd med valget av utdanning du har gjort? Er det noe du heller ville gjort? Eventuelt hva.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5318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Hva tenker elevene?</a:t>
            </a:r>
            <a:br>
              <a:rPr lang="nb-NO" dirty="0"/>
            </a:br>
            <a:r>
              <a:rPr lang="nb-NO" sz="1600" dirty="0"/>
              <a:t>Spørreundersøkelsen ble gjennomført 25. April 2018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3132083"/>
            <a:ext cx="10820400" cy="2722179"/>
          </a:xfrm>
        </p:spPr>
        <p:txBody>
          <a:bodyPr>
            <a:normAutofit/>
          </a:bodyPr>
          <a:lstStyle/>
          <a:p>
            <a:r>
              <a:rPr lang="nb-NO" sz="1600" b="1" dirty="0"/>
              <a:t>Spørsmål 10</a:t>
            </a:r>
            <a:endParaRPr lang="nb-NO" sz="1600" dirty="0"/>
          </a:p>
          <a:p>
            <a:r>
              <a:rPr lang="nb-NO" sz="1600" dirty="0"/>
              <a:t>Ville du anbefalt denne utdanningen til andre du kjenner? VG1 TIP elever for eksempel? Hva ville du eventuelt sagt til dem?</a:t>
            </a:r>
          </a:p>
          <a:p>
            <a:r>
              <a:rPr lang="nb-NO" sz="1600" dirty="0"/>
              <a:t> </a:t>
            </a:r>
          </a:p>
          <a:p>
            <a:r>
              <a:rPr lang="nb-NO" sz="1600" b="1" dirty="0"/>
              <a:t>Spørsmål 11</a:t>
            </a:r>
            <a:endParaRPr lang="nb-NO" sz="1600" dirty="0"/>
          </a:p>
          <a:p>
            <a:r>
              <a:rPr lang="nb-NO" sz="1600" dirty="0"/>
              <a:t>Hvilket fagbrev ønsker du å ta? Eller skal du ta etter dette året?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361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6569" y="764373"/>
            <a:ext cx="9969631" cy="1293028"/>
          </a:xfrm>
        </p:spPr>
        <p:txBody>
          <a:bodyPr/>
          <a:lstStyle/>
          <a:p>
            <a:r>
              <a:rPr lang="nb-NO" dirty="0"/>
              <a:t>Innfris forventningene?            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17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202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Times New Roman</vt:lpstr>
      <vt:lpstr>Office Theme</vt:lpstr>
      <vt:lpstr>Hva tenker elevene om det å ha undervisning i Teknologiparken! </vt:lpstr>
      <vt:lpstr>Hva tenker elevene?</vt:lpstr>
      <vt:lpstr>PowerPoint-presentasjon</vt:lpstr>
      <vt:lpstr>Hva tenker elevene? Spørreundersøkelsen ble gjennomført i tidsrommet 20. desember 2017 til og med 4. januar 2018. </vt:lpstr>
      <vt:lpstr>Hva tenker elevene? Spørreundersøkelsen ble gjennomført 25. April 2018   </vt:lpstr>
      <vt:lpstr>Hva tenker elevene? Spørreundersøkelsen ble gjennomført 25. April 2018</vt:lpstr>
      <vt:lpstr>Hva tenker elevene? Spørreundersøkelsen ble gjennomført 25. April 2018</vt:lpstr>
      <vt:lpstr>Innfris forventningene?              </vt:lpstr>
    </vt:vector>
  </TitlesOfParts>
  <Company>Buskerud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tenker elevene om det å ha undervisning i Teknologiparken!</dc:title>
  <dc:creator>Pål Bjørshol</dc:creator>
  <cp:lastModifiedBy>Fonn Karin Hårstad</cp:lastModifiedBy>
  <cp:revision>7</cp:revision>
  <dcterms:created xsi:type="dcterms:W3CDTF">2018-05-02T17:12:19Z</dcterms:created>
  <dcterms:modified xsi:type="dcterms:W3CDTF">2018-05-11T09:04:40Z</dcterms:modified>
</cp:coreProperties>
</file>