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  <p:sldMasterId id="2147483669" r:id="rId6"/>
    <p:sldMasterId id="2147483681" r:id="rId7"/>
  </p:sldMasterIdLst>
  <p:notesMasterIdLst>
    <p:notesMasterId r:id="rId15"/>
  </p:notesMasterIdLst>
  <p:handoutMasterIdLst>
    <p:handoutMasterId r:id="rId16"/>
  </p:handoutMasterIdLst>
  <p:sldIdLst>
    <p:sldId id="299" r:id="rId8"/>
    <p:sldId id="266" r:id="rId9"/>
    <p:sldId id="267" r:id="rId10"/>
    <p:sldId id="277" r:id="rId11"/>
    <p:sldId id="287" r:id="rId12"/>
    <p:sldId id="337" r:id="rId13"/>
    <p:sldId id="338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A36"/>
    <a:srgbClr val="1D70B7"/>
    <a:srgbClr val="50A450"/>
    <a:srgbClr val="F15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8" autoAdjust="0"/>
    <p:restoredTop sz="83747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2ACDDD-9A9C-4130-84DA-C87A10533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ADFD6-72F8-4544-96E2-3530B1F95C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D398A-9EF8-4D81-8B0C-60066F9ED5B1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4E126-AB0D-46A5-8ACF-C96D1A8151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E42C2-CECB-4B84-A138-29F430E236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8D409-CDB9-4FCF-AA45-0E4F0D53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21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0A708-8AF0-4E26-B650-9C0500854048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E99D-3872-4DA5-A34E-EE9E22735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E262-E6E9-4273-AC01-EE0B5C3A73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4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E99D-3872-4DA5-A34E-EE9E227352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67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FBBBF-C923-492C-83DF-EDF26BAE9B8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689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FBBBF-C923-492C-83DF-EDF26BAE9B8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lysbilde 1">
            <a:extLst>
              <a:ext uri="{FF2B5EF4-FFF2-40B4-BE49-F238E27FC236}">
                <a16:creationId xmlns:a16="http://schemas.microsoft.com/office/drawing/2014/main" id="{1EDFCD22-A348-42D1-B0FB-87F001F57E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Plassholder for notater 2">
            <a:extLst>
              <a:ext uri="{FF2B5EF4-FFF2-40B4-BE49-F238E27FC236}">
                <a16:creationId xmlns:a16="http://schemas.microsoft.com/office/drawing/2014/main" id="{557C1AAE-6672-4CE5-B239-0336C74FE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Plassholder for lysbildenummer 3">
            <a:extLst>
              <a:ext uri="{FF2B5EF4-FFF2-40B4-BE49-F238E27FC236}">
                <a16:creationId xmlns:a16="http://schemas.microsoft.com/office/drawing/2014/main" id="{AE0C1CE6-D4B4-4504-8F95-469521714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8919FA-F27B-4A81-BF48-35C0443D85A1}" type="slidenum">
              <a:rPr kumimoji="0" lang="en-US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4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E99D-3872-4DA5-A34E-EE9E227352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6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E99D-3872-4DA5-A34E-EE9E227352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9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4">
            <a:extLst>
              <a:ext uri="{FF2B5EF4-FFF2-40B4-BE49-F238E27FC236}">
                <a16:creationId xmlns:a16="http://schemas.microsoft.com/office/drawing/2014/main" id="{74235C1C-D1CD-4484-A955-FACD10C29B2A}"/>
              </a:ext>
            </a:extLst>
          </p:cNvPr>
          <p:cNvGrpSpPr/>
          <p:nvPr userDrawn="1"/>
        </p:nvGrpSpPr>
        <p:grpSpPr>
          <a:xfrm>
            <a:off x="3930766" y="9625"/>
            <a:ext cx="8261237" cy="6858000"/>
            <a:chOff x="3930766" y="-2"/>
            <a:chExt cx="8261237" cy="6858001"/>
          </a:xfrm>
          <a:solidFill>
            <a:srgbClr val="55B15A"/>
          </a:solidFill>
        </p:grpSpPr>
        <p:sp>
          <p:nvSpPr>
            <p:cNvPr id="8" name="Rettvinklet trekant 1">
              <a:extLst>
                <a:ext uri="{FF2B5EF4-FFF2-40B4-BE49-F238E27FC236}">
                  <a16:creationId xmlns:a16="http://schemas.microsoft.com/office/drawing/2014/main" id="{4FACB630-316D-4AF4-8AF0-0DFAD83A09F3}"/>
                </a:ext>
              </a:extLst>
            </p:cNvPr>
            <p:cNvSpPr/>
            <p:nvPr/>
          </p:nvSpPr>
          <p:spPr>
            <a:xfrm rot="16200000">
              <a:off x="4632385" y="-701620"/>
              <a:ext cx="6858000" cy="82612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Parallellogram 3">
              <a:extLst>
                <a:ext uri="{FF2B5EF4-FFF2-40B4-BE49-F238E27FC236}">
                  <a16:creationId xmlns:a16="http://schemas.microsoft.com/office/drawing/2014/main" id="{C2C1B6F7-F6EA-4B91-BBEE-6B9B71962712}"/>
                </a:ext>
              </a:extLst>
            </p:cNvPr>
            <p:cNvSpPr/>
            <p:nvPr/>
          </p:nvSpPr>
          <p:spPr>
            <a:xfrm>
              <a:off x="3930766" y="-2"/>
              <a:ext cx="8261234" cy="6858001"/>
            </a:xfrm>
            <a:prstGeom prst="parallelogram">
              <a:avLst>
                <a:gd name="adj" fmla="val 1003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9775CF-559A-4A14-80F2-2984621FB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800" y="1875600"/>
            <a:ext cx="4894749" cy="2157385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ADC43-0DE1-4115-9819-695C01793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6800" y="4782804"/>
            <a:ext cx="2652063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Navnesen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DFAB-DB0D-4193-B33B-B0B4803B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8350" y="6151395"/>
            <a:ext cx="1106103" cy="27754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E68653A-AA12-4F47-9476-10B0A9B0A6AE}" type="datetime1">
              <a:rPr lang="nb-NO" smtClean="0"/>
              <a:t>18.09.2018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36D4-7A6C-4510-AA4E-52B1DCB7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9705" y="6161019"/>
            <a:ext cx="4114800" cy="277548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Sted</a:t>
            </a:r>
            <a:r>
              <a:rPr lang="en-GB" dirty="0"/>
              <a:t> -</a:t>
            </a:r>
          </a:p>
        </p:txBody>
      </p:sp>
      <p:pic>
        <p:nvPicPr>
          <p:cNvPr id="10" name="Bilde 2">
            <a:extLst>
              <a:ext uri="{FF2B5EF4-FFF2-40B4-BE49-F238E27FC236}">
                <a16:creationId xmlns:a16="http://schemas.microsoft.com/office/drawing/2014/main" id="{00DA5480-0030-4E99-B4A3-6DD8437C5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5" y="419434"/>
            <a:ext cx="2584560" cy="10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E0B8-9F2C-4AFA-A59B-B2863BB2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B97A7B-A5EF-4DCC-932C-711D79047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2084400"/>
            <a:ext cx="4961100" cy="3744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54890E-2857-419E-992E-0590AC4CAD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6500" y="2084400"/>
            <a:ext cx="4961100" cy="3744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2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7B1-DC0E-4F2C-9945-DC3E5382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1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555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tekst og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 noChangeAspect="1"/>
          </p:cNvSpPr>
          <p:nvPr>
            <p:ph type="title"/>
          </p:nvPr>
        </p:nvSpPr>
        <p:spPr>
          <a:xfrm>
            <a:off x="335360" y="1028733"/>
            <a:ext cx="11521280" cy="86409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lassholder for innhold 13"/>
          <p:cNvSpPr>
            <a:spLocks noGrp="1" noChangeAspect="1"/>
          </p:cNvSpPr>
          <p:nvPr>
            <p:ph sz="quarter" idx="13"/>
          </p:nvPr>
        </p:nvSpPr>
        <p:spPr>
          <a:xfrm>
            <a:off x="334434" y="1892300"/>
            <a:ext cx="11523133" cy="432011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241294" indent="-241294">
              <a:defRPr/>
            </a:lvl2pPr>
            <a:lvl3pPr marL="482588" indent="-241294">
              <a:defRPr/>
            </a:lvl3pPr>
            <a:lvl4pPr marL="723882" indent="-241294">
              <a:defRPr sz="1867"/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EB44B0ED-062A-493E-9F7A-961375BD1AE9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18.09.2018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r>
              <a:rPr lang="nb-NO">
                <a:solidFill>
                  <a:prstClr val="black">
                    <a:tint val="75000"/>
                  </a:prstClr>
                </a:solidFill>
              </a:rPr>
              <a:t>Min presentasjon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3220CB1-9B38-498B-AB8E-258C32E98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35360" y="1028734"/>
            <a:ext cx="11521280" cy="5088565"/>
          </a:xfrm>
        </p:spPr>
        <p:txBody>
          <a:bodyPr rtlCol="0">
            <a:noAutofit/>
          </a:bodyPr>
          <a:lstStyle>
            <a:lvl1pPr marL="0" indent="0">
              <a:buNone/>
              <a:defRPr sz="4267" baseline="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nb-NO" noProof="0"/>
              <a:t>Klikk ikonet for å legge til et bilde</a:t>
            </a:r>
            <a:endParaRPr lang="en-US" noProof="0" dirty="0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A943C166-959E-420E-BA83-6E0E0715C68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18.09.2018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 presentasjon</a:t>
            </a:r>
          </a:p>
        </p:txBody>
      </p:sp>
      <p:sp>
        <p:nvSpPr>
          <p:cNvPr id="6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E4CBFDEE-DC31-4077-9559-E454CF7A9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3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039" y="2130976"/>
            <a:ext cx="10363924" cy="147008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076" y="3886153"/>
            <a:ext cx="8535848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14680" indent="0" algn="ctr">
              <a:buNone/>
              <a:defRPr/>
            </a:lvl2pPr>
            <a:lvl3pPr marL="829361" indent="0" algn="ctr">
              <a:buNone/>
              <a:defRPr/>
            </a:lvl3pPr>
            <a:lvl4pPr marL="1244041" indent="0" algn="ctr">
              <a:buNone/>
              <a:defRPr/>
            </a:lvl4pPr>
            <a:lvl5pPr marL="1658722" indent="0" algn="ctr">
              <a:buNone/>
              <a:defRPr/>
            </a:lvl5pPr>
            <a:lvl6pPr marL="2073402" indent="0" algn="ctr">
              <a:buNone/>
              <a:defRPr/>
            </a:lvl6pPr>
            <a:lvl7pPr marL="2488082" indent="0" algn="ctr">
              <a:buNone/>
              <a:defRPr/>
            </a:lvl7pPr>
            <a:lvl8pPr marL="2902763" indent="0" algn="ctr">
              <a:buNone/>
              <a:defRPr/>
            </a:lvl8pPr>
            <a:lvl9pPr marL="3317443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1537A6-8C6C-421D-9B5E-2FD6D7FD9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9835-C84C-49EE-A719-3DC480E072AF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5398DE-7A29-4F19-8882-105FE5A67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C8BF18-C982-4AD9-85FA-5B2D6D4FB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AE0F8-69AB-42FD-BDDA-C942963E305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1726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69B9E-3814-4FB8-8D06-1E1059D36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CC9A-E020-4748-942B-CB14FFD2C9F1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B7887-AF3B-453F-B177-7CFC92C12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CA9D28-6918-4F12-A4FA-30CDA0F8C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762A-AC15-4360-8796-98525D1778A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0306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908" y="4407378"/>
            <a:ext cx="10363924" cy="1362097"/>
          </a:xfrm>
        </p:spPr>
        <p:txBody>
          <a:bodyPr/>
          <a:lstStyle>
            <a:lvl1pPr algn="l">
              <a:defRPr sz="3628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2908" y="2907056"/>
            <a:ext cx="10363924" cy="1500322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680" indent="0">
              <a:buNone/>
              <a:defRPr sz="1633"/>
            </a:lvl2pPr>
            <a:lvl3pPr marL="829361" indent="0">
              <a:buNone/>
              <a:defRPr sz="1451"/>
            </a:lvl3pPr>
            <a:lvl4pPr marL="1244041" indent="0">
              <a:buNone/>
              <a:defRPr sz="1270"/>
            </a:lvl4pPr>
            <a:lvl5pPr marL="1658722" indent="0">
              <a:buNone/>
              <a:defRPr sz="1270"/>
            </a:lvl5pPr>
            <a:lvl6pPr marL="2073402" indent="0">
              <a:buNone/>
              <a:defRPr sz="1270"/>
            </a:lvl6pPr>
            <a:lvl7pPr marL="2488082" indent="0">
              <a:buNone/>
              <a:defRPr sz="1270"/>
            </a:lvl7pPr>
            <a:lvl8pPr marL="2902763" indent="0">
              <a:buNone/>
              <a:defRPr sz="1270"/>
            </a:lvl8pPr>
            <a:lvl9pPr marL="3317443" indent="0">
              <a:buNone/>
              <a:defRPr sz="127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BACE3-4C4E-449E-AC5E-0AC89D060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4F94D-5E9A-48EF-A910-F8D0E8DC40C8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CC0FEE-920C-406C-A97E-BB6C3CF11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8213E0-BC85-43C9-8A1C-BDA77C456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C7A7C-9117-426F-A48E-AE65168C5DA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765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19921" y="1353458"/>
            <a:ext cx="5185581" cy="4264832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9259" y="1353458"/>
            <a:ext cx="5185583" cy="4264832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7D702-9853-4FD4-A18D-ADFAE5F13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F85E-2C7A-45E8-8345-7F1185CD0C52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DE4F3-FB55-49D3-911A-98BEAD60F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C829E-7B0E-4016-8CFF-98E0A6DCD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20CE-29DB-48A7-9690-1DD7F9549F0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4547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963" y="1534879"/>
            <a:ext cx="5386489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963" y="2174172"/>
            <a:ext cx="5386489" cy="395238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739" y="1534879"/>
            <a:ext cx="538830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739" y="2174172"/>
            <a:ext cx="5388300" cy="395238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24DEA9-B6FD-4D13-98B4-65600834C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320F-68EB-45BC-B948-AD84B5C7C5AD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CC5D48-EEE7-423E-B010-DCE145F9B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1BBFD8-A6E0-43AA-827A-64768087A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33FD4-BC12-4D07-90F2-4D7B3ED5825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2856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/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E81D2E-9113-4A8C-A70E-FA4E973D6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69018" y="0"/>
            <a:ext cx="4922982" cy="6858000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775CF-559A-4A14-80F2-2984621FB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800" y="1875600"/>
            <a:ext cx="4894749" cy="2157385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ADC43-0DE1-4115-9819-695C01793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6801" y="4782804"/>
            <a:ext cx="235368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Navnesen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DFAB-DB0D-4193-B33B-B0B4803B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5446" y="6151395"/>
            <a:ext cx="1106103" cy="277548"/>
          </a:xfrm>
        </p:spPr>
        <p:txBody>
          <a:bodyPr anchor="b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8653A-AA12-4F47-9476-10B0A9B0A6AE}" type="datetime1">
              <a:rPr lang="nb-NO" smtClean="0"/>
              <a:pPr/>
              <a:t>18.09.2018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36D4-7A6C-4510-AA4E-52B1DCB7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7107" y="6161019"/>
            <a:ext cx="1264494" cy="277548"/>
          </a:xfrm>
        </p:spPr>
        <p:txBody>
          <a:bodyPr anchor="b"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 err="1"/>
              <a:t>Sted</a:t>
            </a:r>
            <a:r>
              <a:rPr lang="en-GB" dirty="0"/>
              <a:t> -</a:t>
            </a:r>
          </a:p>
        </p:txBody>
      </p:sp>
      <p:pic>
        <p:nvPicPr>
          <p:cNvPr id="10" name="Bilde 2">
            <a:extLst>
              <a:ext uri="{FF2B5EF4-FFF2-40B4-BE49-F238E27FC236}">
                <a16:creationId xmlns:a16="http://schemas.microsoft.com/office/drawing/2014/main" id="{00DA5480-0030-4E99-B4A3-6DD8437C5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5" y="419434"/>
            <a:ext cx="2584560" cy="10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66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365D84-D520-49F3-92EC-E02F77203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1E57-AAF7-40C7-B28E-0B8589943AF3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A551E5-5913-44DA-B40A-1C5D8159C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05C88B-7FC0-4015-B527-DD9A5EC8E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3562-CB52-41CA-96B7-7FCF26EC3AA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0440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1418F4-DE9E-4665-ACBE-777BBE241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399A8-0FFA-44D7-981A-1929D245A1BD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1E29F2-714D-4CD6-AE74-0DBDFF2C5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A16522-B35F-4AE6-A871-F19011097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AD17-CDD3-47CF-B560-CDBCEF2C0DB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52153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963" y="273572"/>
            <a:ext cx="4010907" cy="1161958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7478" y="273571"/>
            <a:ext cx="6814561" cy="5852986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963" y="1435530"/>
            <a:ext cx="4010907" cy="4691027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40626A-A9D3-412C-9CCD-E9F379ECA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357B-E2A1-4C10-8E44-CC9115D8F4C2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50AFA-182B-4530-985A-3F8367882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7705AF-BF82-4FA4-95A2-134737D30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B041-7356-4535-8483-4E82C811F45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61350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169" y="4800456"/>
            <a:ext cx="7315924" cy="56730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169" y="613376"/>
            <a:ext cx="7315924" cy="4113648"/>
          </a:xfrm>
        </p:spPr>
        <p:txBody>
          <a:bodyPr/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169" y="5367757"/>
            <a:ext cx="7315924" cy="804876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E16A20-41F7-42FE-ACC2-161D97672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B92F-986B-4926-A444-3B7FA6FE6479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77531-EB3C-478D-8C87-611965BB2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451522-2D8B-4A70-AB9D-694F5B4844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4A9C-87C3-4E6B-897A-2CD09DFE753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2966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DC1F99-8F78-454C-887A-677BEA2BA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3C926-A25A-48E1-BB1C-8CC87CE905CD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E375D5-DE19-4B1A-A1AC-6BE5D58F4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5BE4AF-7B57-4865-9C9F-06CA1DE6C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B2B6A-5EC4-485E-AEB1-5FA62BB99BA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15763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9516" y="587459"/>
            <a:ext cx="2635325" cy="5030831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19921" y="587459"/>
            <a:ext cx="7735838" cy="503083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F2570E-21A5-426E-B8D9-856755A42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5766-A3FD-4666-B8CF-641627F57019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625937-7871-4169-B15A-DED0CE789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3D2BF-2C93-4082-B18C-2204FB19E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51FE8-4662-4028-B3B2-76ADD8CF83F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17369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040" y="2130976"/>
            <a:ext cx="10363924" cy="147008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076" y="3886154"/>
            <a:ext cx="8535848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14608" indent="0" algn="ctr">
              <a:buNone/>
              <a:defRPr/>
            </a:lvl2pPr>
            <a:lvl3pPr marL="829215" indent="0" algn="ctr">
              <a:buNone/>
              <a:defRPr/>
            </a:lvl3pPr>
            <a:lvl4pPr marL="1243822" indent="0" algn="ctr">
              <a:buNone/>
              <a:defRPr/>
            </a:lvl4pPr>
            <a:lvl5pPr marL="1658429" indent="0" algn="ctr">
              <a:buNone/>
              <a:defRPr/>
            </a:lvl5pPr>
            <a:lvl6pPr marL="2073036" indent="0" algn="ctr">
              <a:buNone/>
              <a:defRPr/>
            </a:lvl6pPr>
            <a:lvl7pPr marL="2487643" indent="0" algn="ctr">
              <a:buNone/>
              <a:defRPr/>
            </a:lvl7pPr>
            <a:lvl8pPr marL="2902251" indent="0" algn="ctr">
              <a:buNone/>
              <a:defRPr/>
            </a:lvl8pPr>
            <a:lvl9pPr marL="3316857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968298-4A9A-4CB8-BCA9-7AD868CA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F142A-C22F-4397-A003-DFB2EFD53A33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BC7BE4-56E6-4651-A68C-79A91453E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ED2B7E-C61E-4459-BED2-D140C5B17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C98D-4679-444B-9DAB-9A908418B45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77164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119D68-8050-423F-9881-AC477011C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7FB7-98AE-4D17-8787-89786BDACCD4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94143-ECDF-4173-9808-F9BF3D16E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56A2ED-1695-44F2-A309-6685F3FF7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2B010-A540-4BB0-9EE2-6C00332DD1D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1601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909" y="4407379"/>
            <a:ext cx="10363924" cy="1362097"/>
          </a:xfrm>
        </p:spPr>
        <p:txBody>
          <a:bodyPr/>
          <a:lstStyle>
            <a:lvl1pPr algn="l">
              <a:defRPr sz="3628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2909" y="2907057"/>
            <a:ext cx="10363924" cy="1500322"/>
          </a:xfrm>
        </p:spPr>
        <p:txBody>
          <a:bodyPr anchor="b"/>
          <a:lstStyle>
            <a:lvl1pPr marL="0" indent="0">
              <a:buNone/>
              <a:defRPr sz="1905"/>
            </a:lvl1pPr>
            <a:lvl2pPr marL="414608" indent="0">
              <a:buNone/>
              <a:defRPr sz="1633"/>
            </a:lvl2pPr>
            <a:lvl3pPr marL="829215" indent="0">
              <a:buNone/>
              <a:defRPr sz="1451"/>
            </a:lvl3pPr>
            <a:lvl4pPr marL="1243822" indent="0">
              <a:buNone/>
              <a:defRPr sz="1270"/>
            </a:lvl4pPr>
            <a:lvl5pPr marL="1658429" indent="0">
              <a:buNone/>
              <a:defRPr sz="1270"/>
            </a:lvl5pPr>
            <a:lvl6pPr marL="2073036" indent="0">
              <a:buNone/>
              <a:defRPr sz="1270"/>
            </a:lvl6pPr>
            <a:lvl7pPr marL="2487643" indent="0">
              <a:buNone/>
              <a:defRPr sz="1270"/>
            </a:lvl7pPr>
            <a:lvl8pPr marL="2902251" indent="0">
              <a:buNone/>
              <a:defRPr sz="1270"/>
            </a:lvl8pPr>
            <a:lvl9pPr marL="3316857" indent="0">
              <a:buNone/>
              <a:defRPr sz="127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9BE3F-542F-4235-ACBF-248D66508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FC30-A394-4824-A931-A33C55A10385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1D87DE-9213-43C9-926F-DB6303E33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13D561-8E68-4BBC-8624-A10FF6DC7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F577-C3E8-4ED2-B4A6-C8B0BAA54D9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80132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19921" y="1353458"/>
            <a:ext cx="5185581" cy="4264832"/>
          </a:xfrm>
        </p:spPr>
        <p:txBody>
          <a:bodyPr/>
          <a:lstStyle>
            <a:lvl1pPr>
              <a:defRPr sz="2630"/>
            </a:lvl1pPr>
            <a:lvl2pPr>
              <a:defRPr sz="2177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9259" y="1353458"/>
            <a:ext cx="5185583" cy="4264832"/>
          </a:xfrm>
        </p:spPr>
        <p:txBody>
          <a:bodyPr/>
          <a:lstStyle>
            <a:lvl1pPr>
              <a:defRPr sz="2630"/>
            </a:lvl1pPr>
            <a:lvl2pPr>
              <a:defRPr sz="2177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35AAC2-91CB-4432-9F71-403490645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22EE1-65D8-414F-B066-B32402CB47A1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F19E14-638E-4069-9C7B-F5CEE7A93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A62E6-2550-4E83-853E-8BF7C1AF0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84669-B383-4D25-8E00-2E400F1285B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33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5949-568D-4F8E-9EB5-6F311CA4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2DFE-72B9-4AD4-9B4B-A647A3937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34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964" y="275013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964" y="1534880"/>
            <a:ext cx="5386489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08" indent="0">
              <a:buNone/>
              <a:defRPr sz="1905" b="1"/>
            </a:lvl2pPr>
            <a:lvl3pPr marL="829215" indent="0">
              <a:buNone/>
              <a:defRPr sz="1633" b="1"/>
            </a:lvl3pPr>
            <a:lvl4pPr marL="1243822" indent="0">
              <a:buNone/>
              <a:defRPr sz="1451" b="1"/>
            </a:lvl4pPr>
            <a:lvl5pPr marL="1658429" indent="0">
              <a:buNone/>
              <a:defRPr sz="1451" b="1"/>
            </a:lvl5pPr>
            <a:lvl6pPr marL="2073036" indent="0">
              <a:buNone/>
              <a:defRPr sz="1451" b="1"/>
            </a:lvl6pPr>
            <a:lvl7pPr marL="2487643" indent="0">
              <a:buNone/>
              <a:defRPr sz="1451" b="1"/>
            </a:lvl7pPr>
            <a:lvl8pPr marL="2902251" indent="0">
              <a:buNone/>
              <a:defRPr sz="1451" b="1"/>
            </a:lvl8pPr>
            <a:lvl9pPr marL="3316857" indent="0">
              <a:buNone/>
              <a:defRPr sz="1451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964" y="2174173"/>
            <a:ext cx="5386489" cy="3952385"/>
          </a:xfrm>
        </p:spPr>
        <p:txBody>
          <a:bodyPr/>
          <a:lstStyle>
            <a:lvl1pPr>
              <a:defRPr sz="2177"/>
            </a:lvl1pPr>
            <a:lvl2pPr>
              <a:defRPr sz="1905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740" y="1534880"/>
            <a:ext cx="538830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08" indent="0">
              <a:buNone/>
              <a:defRPr sz="1905" b="1"/>
            </a:lvl2pPr>
            <a:lvl3pPr marL="829215" indent="0">
              <a:buNone/>
              <a:defRPr sz="1633" b="1"/>
            </a:lvl3pPr>
            <a:lvl4pPr marL="1243822" indent="0">
              <a:buNone/>
              <a:defRPr sz="1451" b="1"/>
            </a:lvl4pPr>
            <a:lvl5pPr marL="1658429" indent="0">
              <a:buNone/>
              <a:defRPr sz="1451" b="1"/>
            </a:lvl5pPr>
            <a:lvl6pPr marL="2073036" indent="0">
              <a:buNone/>
              <a:defRPr sz="1451" b="1"/>
            </a:lvl6pPr>
            <a:lvl7pPr marL="2487643" indent="0">
              <a:buNone/>
              <a:defRPr sz="1451" b="1"/>
            </a:lvl7pPr>
            <a:lvl8pPr marL="2902251" indent="0">
              <a:buNone/>
              <a:defRPr sz="1451" b="1"/>
            </a:lvl8pPr>
            <a:lvl9pPr marL="3316857" indent="0">
              <a:buNone/>
              <a:defRPr sz="1451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740" y="2174173"/>
            <a:ext cx="5388300" cy="3952385"/>
          </a:xfrm>
        </p:spPr>
        <p:txBody>
          <a:bodyPr/>
          <a:lstStyle>
            <a:lvl1pPr>
              <a:defRPr sz="2177"/>
            </a:lvl1pPr>
            <a:lvl2pPr>
              <a:defRPr sz="1905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0604C7-0BB6-4956-875E-A72E04128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1530-9497-44C8-8E7A-AB45D828D631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8E1B63-CAA7-4EE0-B7D9-CE3B81B34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8573D1-BE61-4D9A-899B-7746FFE7B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51842-3657-495E-B24F-C27E3E84F76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20486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40F97E-6F35-4202-BD7C-5C870A831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2522-C434-416C-A2EB-92DA5B1051A6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E000A6-57F0-4216-B6C0-B80829B67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3EE447-6EFA-4B64-8CA6-81A0118B0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0267-A846-4D71-8E86-71DDB80C666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90213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7E53EA-34BF-460A-BC3E-EE45B6A2E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9B55D-C15D-4743-81CA-0F9C077F3DCE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00B744-1B05-4F1C-8BAB-1264F2AC6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92D86A-3278-4477-8359-1EA0E06CE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58E3D-0D1D-4E52-AFC0-3AE6D4EB11C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53361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963" y="273573"/>
            <a:ext cx="4010909" cy="1161958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7479" y="273571"/>
            <a:ext cx="6814561" cy="5852986"/>
          </a:xfrm>
        </p:spPr>
        <p:txBody>
          <a:bodyPr/>
          <a:lstStyle>
            <a:lvl1pPr>
              <a:defRPr sz="2902"/>
            </a:lvl1pPr>
            <a:lvl2pPr>
              <a:defRPr sz="2630"/>
            </a:lvl2pPr>
            <a:lvl3pPr>
              <a:defRPr sz="2177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963" y="1435531"/>
            <a:ext cx="4010909" cy="4691027"/>
          </a:xfrm>
        </p:spPr>
        <p:txBody>
          <a:bodyPr/>
          <a:lstStyle>
            <a:lvl1pPr marL="0" indent="0">
              <a:buNone/>
              <a:defRPr sz="1270"/>
            </a:lvl1pPr>
            <a:lvl2pPr marL="414608" indent="0">
              <a:buNone/>
              <a:defRPr sz="1179"/>
            </a:lvl2pPr>
            <a:lvl3pPr marL="829215" indent="0">
              <a:buNone/>
              <a:defRPr sz="907"/>
            </a:lvl3pPr>
            <a:lvl4pPr marL="1243822" indent="0">
              <a:buNone/>
              <a:defRPr sz="816"/>
            </a:lvl4pPr>
            <a:lvl5pPr marL="1658429" indent="0">
              <a:buNone/>
              <a:defRPr sz="816"/>
            </a:lvl5pPr>
            <a:lvl6pPr marL="2073036" indent="0">
              <a:buNone/>
              <a:defRPr sz="816"/>
            </a:lvl6pPr>
            <a:lvl7pPr marL="2487643" indent="0">
              <a:buNone/>
              <a:defRPr sz="816"/>
            </a:lvl7pPr>
            <a:lvl8pPr marL="2902251" indent="0">
              <a:buNone/>
              <a:defRPr sz="816"/>
            </a:lvl8pPr>
            <a:lvl9pPr marL="3316857" indent="0">
              <a:buNone/>
              <a:defRPr sz="81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436ADF-55FA-4F2C-8E55-29C1E90EE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4541-94B7-40B2-B64F-DE6BB834EF2E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A3C77E-E715-4855-9BED-75FAF6780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BF66A-01DF-4857-9E17-23D1D93A7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35A6-3C52-4316-8812-E80F02DF1B2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73701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170" y="4800456"/>
            <a:ext cx="7315924" cy="56730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170" y="613376"/>
            <a:ext cx="7315924" cy="4113648"/>
          </a:xfrm>
        </p:spPr>
        <p:txBody>
          <a:bodyPr/>
          <a:lstStyle>
            <a:lvl1pPr marL="0" indent="0">
              <a:buNone/>
              <a:defRPr sz="2902"/>
            </a:lvl1pPr>
            <a:lvl2pPr marL="414608" indent="0">
              <a:buNone/>
              <a:defRPr sz="2630"/>
            </a:lvl2pPr>
            <a:lvl3pPr marL="829215" indent="0">
              <a:buNone/>
              <a:defRPr sz="2177"/>
            </a:lvl3pPr>
            <a:lvl4pPr marL="1243822" indent="0">
              <a:buNone/>
              <a:defRPr sz="1905"/>
            </a:lvl4pPr>
            <a:lvl5pPr marL="1658429" indent="0">
              <a:buNone/>
              <a:defRPr sz="1905"/>
            </a:lvl5pPr>
            <a:lvl6pPr marL="2073036" indent="0">
              <a:buNone/>
              <a:defRPr sz="1905"/>
            </a:lvl6pPr>
            <a:lvl7pPr marL="2487643" indent="0">
              <a:buNone/>
              <a:defRPr sz="1905"/>
            </a:lvl7pPr>
            <a:lvl8pPr marL="2902251" indent="0">
              <a:buNone/>
              <a:defRPr sz="1905"/>
            </a:lvl8pPr>
            <a:lvl9pPr marL="3316857" indent="0">
              <a:buNone/>
              <a:defRPr sz="1905"/>
            </a:lvl9pPr>
          </a:lstStyle>
          <a:p>
            <a:pPr lvl="0"/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170" y="5367757"/>
            <a:ext cx="7315924" cy="804876"/>
          </a:xfrm>
        </p:spPr>
        <p:txBody>
          <a:bodyPr/>
          <a:lstStyle>
            <a:lvl1pPr marL="0" indent="0">
              <a:buNone/>
              <a:defRPr sz="1270"/>
            </a:lvl1pPr>
            <a:lvl2pPr marL="414608" indent="0">
              <a:buNone/>
              <a:defRPr sz="1179"/>
            </a:lvl2pPr>
            <a:lvl3pPr marL="829215" indent="0">
              <a:buNone/>
              <a:defRPr sz="907"/>
            </a:lvl3pPr>
            <a:lvl4pPr marL="1243822" indent="0">
              <a:buNone/>
              <a:defRPr sz="816"/>
            </a:lvl4pPr>
            <a:lvl5pPr marL="1658429" indent="0">
              <a:buNone/>
              <a:defRPr sz="816"/>
            </a:lvl5pPr>
            <a:lvl6pPr marL="2073036" indent="0">
              <a:buNone/>
              <a:defRPr sz="816"/>
            </a:lvl6pPr>
            <a:lvl7pPr marL="2487643" indent="0">
              <a:buNone/>
              <a:defRPr sz="816"/>
            </a:lvl7pPr>
            <a:lvl8pPr marL="2902251" indent="0">
              <a:buNone/>
              <a:defRPr sz="816"/>
            </a:lvl8pPr>
            <a:lvl9pPr marL="3316857" indent="0">
              <a:buNone/>
              <a:defRPr sz="81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CEDB2-E14A-469B-B33C-5A74D354F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33A57-EAD1-455F-AAB1-AAF55365CBB7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104C8-92ED-449F-9911-192718EB3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8173D-040C-4A16-AA80-035847725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A34C-F66D-4ED5-9243-B546D8235EA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50575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9AC998-3310-4E02-BC36-34FF6DF3C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38E8F-E7F0-46CB-981B-B587189F31A3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03F21-1D0B-4720-836A-EF98EF323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827531-AEFD-4B5F-B537-90AA25860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1FD5-1D78-4CF7-927D-8E62E60208A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86000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9516" y="587460"/>
            <a:ext cx="2635325" cy="5030831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19922" y="587460"/>
            <a:ext cx="7735838" cy="503083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093B1E-E59F-4442-BF3B-E14DFC9A7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7E84-A9A2-4F4B-B2F1-C40E3371ABF5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B0D41-DB8F-45D8-B9E1-F88AE757F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AFFB7-CC3B-4724-86D7-5AF25BDEA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5564-8486-49C7-9F14-E0D959C5845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4073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/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5949-568D-4F8E-9EB5-6F311CA4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029600"/>
            <a:ext cx="6199350" cy="59281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2DFE-72B9-4AD4-9B4B-A647A393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2084400"/>
            <a:ext cx="6199350" cy="3744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pic>
        <p:nvPicPr>
          <p:cNvPr id="7" name="Plassholder for bilde 4">
            <a:extLst>
              <a:ext uri="{FF2B5EF4-FFF2-40B4-BE49-F238E27FC236}">
                <a16:creationId xmlns:a16="http://schemas.microsoft.com/office/drawing/2014/main" id="{5AC6DA34-EB9B-4DF5-BC4A-1F94FAE9F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5516" y="1028700"/>
            <a:ext cx="3852338" cy="4702797"/>
          </a:xfrm>
          <a:prstGeom prst="rect">
            <a:avLst/>
          </a:prstGeom>
        </p:spPr>
      </p:pic>
      <p:sp useBgFill="1">
        <p:nvSpPr>
          <p:cNvPr id="8" name="Picture Placeholder 11">
            <a:extLst>
              <a:ext uri="{FF2B5EF4-FFF2-40B4-BE49-F238E27FC236}">
                <a16:creationId xmlns:a16="http://schemas.microsoft.com/office/drawing/2014/main" id="{E77BACAA-9F22-4112-BAA6-D197E82C86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5516" y="1028700"/>
            <a:ext cx="3852338" cy="4702797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0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5949-568D-4F8E-9EB5-6F311CA4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2DFE-72B9-4AD4-9B4B-A647A393714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049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E548FD4-54A6-402D-8EC4-E1DCF9DBE1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6FD71B4-C69B-43F4-89AD-941996758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2481" y="895483"/>
            <a:ext cx="5067036" cy="5067037"/>
          </a:xfrm>
          <a:custGeom>
            <a:avLst/>
            <a:gdLst>
              <a:gd name="connsiteX0" fmla="*/ 2533518 w 5067036"/>
              <a:gd name="connsiteY0" fmla="*/ 0 h 5067037"/>
              <a:gd name="connsiteX1" fmla="*/ 5067036 w 5067036"/>
              <a:gd name="connsiteY1" fmla="*/ 2533518 h 5067037"/>
              <a:gd name="connsiteX2" fmla="*/ 2533518 w 5067036"/>
              <a:gd name="connsiteY2" fmla="*/ 5067037 h 5067037"/>
              <a:gd name="connsiteX3" fmla="*/ 0 w 5067036"/>
              <a:gd name="connsiteY3" fmla="*/ 2533518 h 506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036" h="5067037">
                <a:moveTo>
                  <a:pt x="2533518" y="0"/>
                </a:moveTo>
                <a:lnTo>
                  <a:pt x="5067036" y="2533518"/>
                </a:lnTo>
                <a:lnTo>
                  <a:pt x="2533518" y="5067037"/>
                </a:lnTo>
                <a:lnTo>
                  <a:pt x="0" y="2533518"/>
                </a:lnTo>
                <a:close/>
              </a:path>
            </a:pathLst>
          </a:custGeom>
          <a:solidFill>
            <a:srgbClr val="F2EFED"/>
          </a:solidFill>
        </p:spPr>
        <p:txBody>
          <a:bodyPr wrap="square" lIns="180000" tIns="0" rIns="180000" anchor="ctr">
            <a:noAutofit/>
          </a:bodyPr>
          <a:lstStyle>
            <a:lvl1pPr algn="ctr">
              <a:defRPr sz="3200">
                <a:solidFill>
                  <a:srgbClr val="50A450"/>
                </a:solidFill>
              </a:defRPr>
            </a:lvl1pPr>
          </a:lstStyle>
          <a:p>
            <a:r>
              <a:rPr lang="nb-NO" dirty="0"/>
              <a:t>Tittel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1F3BFB-F752-4CFB-9104-1F68EEBE4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34599" y="6003810"/>
            <a:ext cx="1098000" cy="480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9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9AE0C1D-EA12-460C-B6EA-71E309474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9018" y="0"/>
            <a:ext cx="4922982" cy="6858000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2DFE-72B9-4AD4-9B4B-A647A393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028699"/>
            <a:ext cx="5812000" cy="47997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Tahoma" panose="020B0604030504040204" pitchFamily="34" charset="0"/>
              <a:buChar char="​"/>
              <a:defRPr>
                <a:solidFill>
                  <a:srgbClr val="50A450"/>
                </a:solidFill>
              </a:defRPr>
            </a:lvl1pPr>
            <a:lvl2pPr marL="0" indent="0">
              <a:buFont typeface="Tahoma" panose="020B0604030504040204" pitchFamily="34" charset="0"/>
              <a:buChar char="​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25475" indent="0">
              <a:buNone/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5741422-B070-4D4B-B811-0F4647A1CD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34599" y="6003810"/>
            <a:ext cx="1098000" cy="480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/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E548FD4-54A6-402D-8EC4-E1DCF9DBE1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6FD71B4-C69B-43F4-89AD-941996758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37310" y="392990"/>
            <a:ext cx="6072020" cy="6091070"/>
          </a:xfrm>
          <a:custGeom>
            <a:avLst/>
            <a:gdLst>
              <a:gd name="connsiteX0" fmla="*/ 2533518 w 5067036"/>
              <a:gd name="connsiteY0" fmla="*/ 0 h 5067037"/>
              <a:gd name="connsiteX1" fmla="*/ 5067036 w 5067036"/>
              <a:gd name="connsiteY1" fmla="*/ 2533518 h 5067037"/>
              <a:gd name="connsiteX2" fmla="*/ 2533518 w 5067036"/>
              <a:gd name="connsiteY2" fmla="*/ 5067037 h 5067037"/>
              <a:gd name="connsiteX3" fmla="*/ 0 w 5067036"/>
              <a:gd name="connsiteY3" fmla="*/ 2533518 h 506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036" h="5067037">
                <a:moveTo>
                  <a:pt x="2533518" y="0"/>
                </a:moveTo>
                <a:lnTo>
                  <a:pt x="5067036" y="2533518"/>
                </a:lnTo>
                <a:lnTo>
                  <a:pt x="2533518" y="5067037"/>
                </a:lnTo>
                <a:lnTo>
                  <a:pt x="0" y="2533518"/>
                </a:lnTo>
                <a:close/>
              </a:path>
            </a:pathLst>
          </a:custGeom>
          <a:solidFill>
            <a:srgbClr val="F15540"/>
          </a:solidFill>
        </p:spPr>
        <p:txBody>
          <a:bodyPr wrap="square" lIns="180000" tIns="0" rIns="180000" anchor="ctr">
            <a:noAutofit/>
          </a:bodyPr>
          <a:lstStyle>
            <a:lvl1pPr algn="ctr">
              <a:lnSpc>
                <a:spcPct val="130000"/>
              </a:lnSpc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1F3BFB-F752-4CFB-9104-1F68EEBE4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34599" y="6003810"/>
            <a:ext cx="1098000" cy="480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23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E548FD4-54A6-402D-8EC4-E1DCF9DBE1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1F3BFB-F752-4CFB-9104-1F68EEBE4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34599" y="6003810"/>
            <a:ext cx="1098000" cy="480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69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CFD9B-417D-402F-B5B7-A328F6D0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029600"/>
            <a:ext cx="10515600" cy="59281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55382-8294-4462-98B2-B7A2C0B76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2084400"/>
            <a:ext cx="10515600" cy="37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0DCF5-970F-48CF-A36B-29C8AB1A4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00" y="6094602"/>
            <a:ext cx="1595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8965-7A7A-4686-88EF-A37ED23EC1B3}" type="datetime1">
              <a:rPr lang="nb-NO" smtClean="0"/>
              <a:t>18.09.2018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DC874-51D6-4D81-974D-9EBB430A7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6059" y="6094602"/>
            <a:ext cx="551688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Sted 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66764-CA53-4227-8508-E95A37FC6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1400" y="6094602"/>
            <a:ext cx="1498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43C5-204C-4D8A-BABE-F6F9894F82C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e 9">
            <a:extLst>
              <a:ext uri="{FF2B5EF4-FFF2-40B4-BE49-F238E27FC236}">
                <a16:creationId xmlns:a16="http://schemas.microsoft.com/office/drawing/2014/main" id="{4415C606-CDE5-411C-8F5C-FC8903CDCD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59" y="6007583"/>
            <a:ext cx="1095459" cy="4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8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65" r:id="rId7"/>
    <p:sldLayoutId id="2147483663" r:id="rId8"/>
    <p:sldLayoutId id="2147483664" r:id="rId9"/>
    <p:sldLayoutId id="2147483652" r:id="rId10"/>
    <p:sldLayoutId id="2147483654" r:id="rId11"/>
    <p:sldLayoutId id="2147483655" r:id="rId12"/>
    <p:sldLayoutId id="2147483666" r:id="rId13"/>
    <p:sldLayoutId id="2147483667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00" indent="-356400" algn="l" defTabSz="914400" rtl="0" eaLnBrk="1" latinLnBrk="0" hangingPunct="1">
        <a:lnSpc>
          <a:spcPct val="130000"/>
        </a:lnSpc>
        <a:spcBef>
          <a:spcPts val="1800"/>
        </a:spcBef>
        <a:buClr>
          <a:srgbClr val="FF523B"/>
        </a:buClr>
        <a:buSzPct val="80000"/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97600" indent="-255600" algn="l" defTabSz="914400" rtl="0" eaLnBrk="1" latinLnBrk="0" hangingPunct="1">
        <a:lnSpc>
          <a:spcPct val="130000"/>
        </a:lnSpc>
        <a:spcBef>
          <a:spcPts val="1800"/>
        </a:spcBef>
        <a:buSzPct val="80000"/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3050" algn="l" defTabSz="914400" rtl="0" eaLnBrk="1" latinLnBrk="0" hangingPunct="1">
        <a:lnSpc>
          <a:spcPct val="130000"/>
        </a:lnSpc>
        <a:spcBef>
          <a:spcPts val="1800"/>
        </a:spcBef>
        <a:buSzPct val="80000"/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74638" algn="l" defTabSz="914400" rtl="0" eaLnBrk="1" latinLnBrk="0" hangingPunct="1">
        <a:lnSpc>
          <a:spcPct val="130000"/>
        </a:lnSpc>
        <a:spcBef>
          <a:spcPts val="1800"/>
        </a:spcBef>
        <a:buSzPct val="80000"/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274638" algn="l" defTabSz="914400" rtl="0" eaLnBrk="1" latinLnBrk="0" hangingPunct="1">
        <a:lnSpc>
          <a:spcPct val="130000"/>
        </a:lnSpc>
        <a:spcBef>
          <a:spcPts val="1800"/>
        </a:spcBef>
        <a:buSzPct val="80000"/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06E4C25-59F8-4B35-AF5A-EBDCBBE36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9920" y="587458"/>
            <a:ext cx="10544922" cy="6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0CBC71E-003B-43AD-8FF7-320A3FF43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9920" y="1353458"/>
            <a:ext cx="10544922" cy="426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3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CE4C90A-F10B-474C-9CDC-A1783B3D3A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920" y="6375650"/>
            <a:ext cx="2845283" cy="3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0">
                <a:solidFill>
                  <a:srgbClr val="E62B2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4C89FF-83E2-4178-A23A-F01EA0B5D4A9}" type="datetime1">
              <a:rPr lang="nb-NO"/>
              <a:pPr>
                <a:defRPr/>
              </a:pPr>
              <a:t>18.09.2018</a:t>
            </a:fld>
            <a:endParaRPr lang="nb-NO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9EB81A7-54D4-480C-943B-740DC06874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780" y="6375650"/>
            <a:ext cx="5172912" cy="3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70">
                <a:solidFill>
                  <a:srgbClr val="E62B2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E83E7AF-FC78-432C-BAEA-9019709597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4618" y="6375650"/>
            <a:ext cx="553853" cy="3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70" smtClean="0">
                <a:solidFill>
                  <a:srgbClr val="E62B26"/>
                </a:solidFill>
              </a:defRPr>
            </a:lvl1pPr>
          </a:lstStyle>
          <a:p>
            <a:pPr>
              <a:defRPr/>
            </a:pPr>
            <a:fld id="{4C4574CF-2909-4BCC-9BB0-975FACE9FBB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2055" name="Line 8">
            <a:extLst>
              <a:ext uri="{FF2B5EF4-FFF2-40B4-BE49-F238E27FC236}">
                <a16:creationId xmlns:a16="http://schemas.microsoft.com/office/drawing/2014/main" id="{5D14F8B7-5B20-417F-AE64-89256141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470" y="698327"/>
            <a:ext cx="0" cy="6156793"/>
          </a:xfrm>
          <a:prstGeom prst="line">
            <a:avLst/>
          </a:prstGeom>
          <a:noFill/>
          <a:ln w="10795">
            <a:solidFill>
              <a:srgbClr val="E62B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sz="1633"/>
          </a:p>
        </p:txBody>
      </p:sp>
      <p:pic>
        <p:nvPicPr>
          <p:cNvPr id="2056" name="Picture 10" descr="FUG_pp_tekstslide1_logo">
            <a:extLst>
              <a:ext uri="{FF2B5EF4-FFF2-40B4-BE49-F238E27FC236}">
                <a16:creationId xmlns:a16="http://schemas.microsoft.com/office/drawing/2014/main" id="{87D159D1-1354-4C1F-AC24-27958204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14" y="5792513"/>
            <a:ext cx="2161112" cy="75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51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82">
          <a:solidFill>
            <a:srgbClr val="E62B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82">
          <a:solidFill>
            <a:srgbClr val="E62B26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82">
          <a:solidFill>
            <a:srgbClr val="E62B26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82">
          <a:solidFill>
            <a:srgbClr val="E62B26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82">
          <a:solidFill>
            <a:srgbClr val="E62B26"/>
          </a:solidFill>
          <a:latin typeface="Arial Black" pitchFamily="34" charset="0"/>
          <a:cs typeface="Arial" charset="0"/>
        </a:defRPr>
      </a:lvl5pPr>
      <a:lvl6pPr marL="414680" algn="l" rtl="0" fontAlgn="base">
        <a:spcBef>
          <a:spcPct val="0"/>
        </a:spcBef>
        <a:spcAft>
          <a:spcPct val="0"/>
        </a:spcAft>
        <a:defRPr sz="4082">
          <a:solidFill>
            <a:srgbClr val="E62B26"/>
          </a:solidFill>
          <a:latin typeface="Arial Black" pitchFamily="34" charset="0"/>
          <a:cs typeface="Arial" charset="0"/>
        </a:defRPr>
      </a:lvl6pPr>
      <a:lvl7pPr marL="829361" algn="l" rtl="0" fontAlgn="base">
        <a:spcBef>
          <a:spcPct val="0"/>
        </a:spcBef>
        <a:spcAft>
          <a:spcPct val="0"/>
        </a:spcAft>
        <a:defRPr sz="4082">
          <a:solidFill>
            <a:srgbClr val="E62B26"/>
          </a:solidFill>
          <a:latin typeface="Arial Black" pitchFamily="34" charset="0"/>
          <a:cs typeface="Arial" charset="0"/>
        </a:defRPr>
      </a:lvl7pPr>
      <a:lvl8pPr marL="1244041" algn="l" rtl="0" fontAlgn="base">
        <a:spcBef>
          <a:spcPct val="0"/>
        </a:spcBef>
        <a:spcAft>
          <a:spcPct val="0"/>
        </a:spcAft>
        <a:defRPr sz="4082">
          <a:solidFill>
            <a:srgbClr val="E62B26"/>
          </a:solidFill>
          <a:latin typeface="Arial Black" pitchFamily="34" charset="0"/>
          <a:cs typeface="Arial" charset="0"/>
        </a:defRPr>
      </a:lvl8pPr>
      <a:lvl9pPr marL="1658722" algn="l" rtl="0" fontAlgn="base">
        <a:spcBef>
          <a:spcPct val="0"/>
        </a:spcBef>
        <a:spcAft>
          <a:spcPct val="0"/>
        </a:spcAft>
        <a:defRPr sz="4082">
          <a:solidFill>
            <a:srgbClr val="E62B26"/>
          </a:solidFill>
          <a:latin typeface="Arial Black" pitchFamily="34" charset="0"/>
          <a:cs typeface="Arial" charset="0"/>
        </a:defRPr>
      </a:lvl9pPr>
    </p:titleStyle>
    <p:bodyStyle>
      <a:lvl1pPr marL="311010" indent="-311010" algn="l" rtl="0" eaLnBrk="0" fontAlgn="base" hangingPunct="0">
        <a:spcBef>
          <a:spcPct val="20000"/>
        </a:spcBef>
        <a:spcAft>
          <a:spcPct val="0"/>
        </a:spcAft>
        <a:buChar char="•"/>
        <a:defRPr sz="2268">
          <a:solidFill>
            <a:schemeClr val="tx1"/>
          </a:solidFill>
          <a:latin typeface="+mn-lt"/>
          <a:ea typeface="+mn-ea"/>
          <a:cs typeface="+mn-cs"/>
        </a:defRPr>
      </a:lvl1pPr>
      <a:lvl2pPr marL="673856" indent="-259175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cs typeface="+mn-cs"/>
        </a:defRPr>
      </a:lvl2pPr>
      <a:lvl3pPr marL="1036701" indent="-207340" algn="l" rtl="0" eaLnBrk="0" fontAlgn="base" hangingPunct="0">
        <a:spcBef>
          <a:spcPct val="20000"/>
        </a:spcBef>
        <a:spcAft>
          <a:spcPct val="0"/>
        </a:spcAft>
        <a:buChar char="•"/>
        <a:defRPr sz="1723">
          <a:solidFill>
            <a:schemeClr val="tx1"/>
          </a:solidFill>
          <a:latin typeface="+mn-lt"/>
          <a:cs typeface="+mn-cs"/>
        </a:defRPr>
      </a:lvl3pPr>
      <a:lvl4pPr marL="1451381" indent="-207340" algn="l" rtl="0" eaLnBrk="0" fontAlgn="base" hangingPunct="0">
        <a:spcBef>
          <a:spcPct val="20000"/>
        </a:spcBef>
        <a:spcAft>
          <a:spcPct val="0"/>
        </a:spcAft>
        <a:buChar char="–"/>
        <a:defRPr sz="1542">
          <a:solidFill>
            <a:schemeClr val="tx1"/>
          </a:solidFill>
          <a:latin typeface="+mn-lt"/>
          <a:cs typeface="+mn-cs"/>
        </a:defRPr>
      </a:lvl4pPr>
      <a:lvl5pPr marL="1866062" indent="-207340" algn="l" rtl="0" eaLnBrk="0" fontAlgn="base" hangingPunct="0">
        <a:spcBef>
          <a:spcPct val="20000"/>
        </a:spcBef>
        <a:spcAft>
          <a:spcPct val="0"/>
        </a:spcAft>
        <a:buChar char="»"/>
        <a:defRPr sz="1542">
          <a:solidFill>
            <a:schemeClr val="tx1"/>
          </a:solidFill>
          <a:latin typeface="+mn-lt"/>
          <a:cs typeface="+mn-cs"/>
        </a:defRPr>
      </a:lvl5pPr>
      <a:lvl6pPr marL="2280742" indent="-207340" algn="l" rtl="0" fontAlgn="base">
        <a:spcBef>
          <a:spcPct val="20000"/>
        </a:spcBef>
        <a:spcAft>
          <a:spcPct val="0"/>
        </a:spcAft>
        <a:buChar char="»"/>
        <a:defRPr sz="1542">
          <a:solidFill>
            <a:schemeClr val="tx1"/>
          </a:solidFill>
          <a:latin typeface="+mn-lt"/>
          <a:cs typeface="+mn-cs"/>
        </a:defRPr>
      </a:lvl6pPr>
      <a:lvl7pPr marL="2695423" indent="-207340" algn="l" rtl="0" fontAlgn="base">
        <a:spcBef>
          <a:spcPct val="20000"/>
        </a:spcBef>
        <a:spcAft>
          <a:spcPct val="0"/>
        </a:spcAft>
        <a:buChar char="»"/>
        <a:defRPr sz="1542">
          <a:solidFill>
            <a:schemeClr val="tx1"/>
          </a:solidFill>
          <a:latin typeface="+mn-lt"/>
          <a:cs typeface="+mn-cs"/>
        </a:defRPr>
      </a:lvl7pPr>
      <a:lvl8pPr marL="3110103" indent="-207340" algn="l" rtl="0" fontAlgn="base">
        <a:spcBef>
          <a:spcPct val="20000"/>
        </a:spcBef>
        <a:spcAft>
          <a:spcPct val="0"/>
        </a:spcAft>
        <a:buChar char="»"/>
        <a:defRPr sz="1542">
          <a:solidFill>
            <a:schemeClr val="tx1"/>
          </a:solidFill>
          <a:latin typeface="+mn-lt"/>
          <a:cs typeface="+mn-cs"/>
        </a:defRPr>
      </a:lvl8pPr>
      <a:lvl9pPr marL="3524783" indent="-207340" algn="l" rtl="0" fontAlgn="base">
        <a:spcBef>
          <a:spcPct val="20000"/>
        </a:spcBef>
        <a:spcAft>
          <a:spcPct val="0"/>
        </a:spcAft>
        <a:buChar char="»"/>
        <a:defRPr sz="1542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C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93D38DE-7C81-4476-9F90-A94C7DD90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9920" y="587458"/>
            <a:ext cx="10544922" cy="6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15E477-6C20-4F2F-999C-FAE8881AC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9920" y="1353458"/>
            <a:ext cx="10544922" cy="426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378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1E5D311F-60E6-47E5-BC84-570E9D2C5E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920" y="6375650"/>
            <a:ext cx="2845283" cy="3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6945C6-D8A1-4106-A7EA-007C867EDFAA}" type="datetime1">
              <a:rPr lang="nb-NO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AF4AAB81-76F5-42FC-94A6-7AC866D1ED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780" y="6375650"/>
            <a:ext cx="5172912" cy="3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7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4FCFA1C3-49CB-4CA3-9031-7ED71FA86A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4618" y="6375650"/>
            <a:ext cx="553853" cy="3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987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7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8669B2-1C72-4318-96B2-16A2A62AE4F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304DAC5C-4684-433E-AB24-7F70BEC1E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470" y="698327"/>
            <a:ext cx="0" cy="6156793"/>
          </a:xfrm>
          <a:prstGeom prst="line">
            <a:avLst/>
          </a:prstGeom>
          <a:noFill/>
          <a:ln w="1079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21" tIns="41460" rIns="82921" bIns="41460"/>
          <a:lstStyle/>
          <a:p>
            <a:endParaRPr lang="nb-NO" sz="1633"/>
          </a:p>
        </p:txBody>
      </p:sp>
      <p:pic>
        <p:nvPicPr>
          <p:cNvPr id="3080" name="Picture 9" descr="FUG_pp_tekstslide2_logo">
            <a:extLst>
              <a:ext uri="{FF2B5EF4-FFF2-40B4-BE49-F238E27FC236}">
                <a16:creationId xmlns:a16="http://schemas.microsoft.com/office/drawing/2014/main" id="{6F3F7F0D-8380-4158-B2EE-495AC830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14" y="5792513"/>
            <a:ext cx="2161112" cy="75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6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9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91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91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91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91">
          <a:solidFill>
            <a:schemeClr val="bg1"/>
          </a:solidFill>
          <a:latin typeface="Arial Black" pitchFamily="34" charset="0"/>
          <a:cs typeface="Arial" charset="0"/>
        </a:defRPr>
      </a:lvl5pPr>
      <a:lvl6pPr marL="414608" algn="l" rtl="0" fontAlgn="base">
        <a:spcBef>
          <a:spcPct val="0"/>
        </a:spcBef>
        <a:spcAft>
          <a:spcPct val="0"/>
        </a:spcAft>
        <a:defRPr sz="3991">
          <a:solidFill>
            <a:schemeClr val="bg1"/>
          </a:solidFill>
          <a:latin typeface="Arial Black" pitchFamily="34" charset="0"/>
          <a:cs typeface="Arial" charset="0"/>
        </a:defRPr>
      </a:lvl6pPr>
      <a:lvl7pPr marL="829215" algn="l" rtl="0" fontAlgn="base">
        <a:spcBef>
          <a:spcPct val="0"/>
        </a:spcBef>
        <a:spcAft>
          <a:spcPct val="0"/>
        </a:spcAft>
        <a:defRPr sz="3991">
          <a:solidFill>
            <a:schemeClr val="bg1"/>
          </a:solidFill>
          <a:latin typeface="Arial Black" pitchFamily="34" charset="0"/>
          <a:cs typeface="Arial" charset="0"/>
        </a:defRPr>
      </a:lvl7pPr>
      <a:lvl8pPr marL="1243822" algn="l" rtl="0" fontAlgn="base">
        <a:spcBef>
          <a:spcPct val="0"/>
        </a:spcBef>
        <a:spcAft>
          <a:spcPct val="0"/>
        </a:spcAft>
        <a:defRPr sz="3991">
          <a:solidFill>
            <a:schemeClr val="bg1"/>
          </a:solidFill>
          <a:latin typeface="Arial Black" pitchFamily="34" charset="0"/>
          <a:cs typeface="Arial" charset="0"/>
        </a:defRPr>
      </a:lvl8pPr>
      <a:lvl9pPr marL="1658429" algn="l" rtl="0" fontAlgn="base">
        <a:spcBef>
          <a:spcPct val="0"/>
        </a:spcBef>
        <a:spcAft>
          <a:spcPct val="0"/>
        </a:spcAft>
        <a:defRPr sz="3991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309571" indent="-309571" algn="l" rtl="0" eaLnBrk="0" fontAlgn="base" hangingPunct="0">
        <a:spcBef>
          <a:spcPct val="20000"/>
        </a:spcBef>
        <a:spcAft>
          <a:spcPct val="0"/>
        </a:spcAft>
        <a:defRPr sz="2268">
          <a:solidFill>
            <a:schemeClr val="tx1"/>
          </a:solidFill>
          <a:latin typeface="+mn-lt"/>
          <a:ea typeface="+mn-ea"/>
          <a:cs typeface="+mn-cs"/>
        </a:defRPr>
      </a:lvl1pPr>
      <a:lvl2pPr marL="672416" indent="-257736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cs typeface="+mn-cs"/>
        </a:defRPr>
      </a:lvl2pPr>
      <a:lvl3pPr marL="1035262" indent="-205901" algn="l" rtl="0" eaLnBrk="0" fontAlgn="base" hangingPunct="0">
        <a:spcBef>
          <a:spcPct val="20000"/>
        </a:spcBef>
        <a:spcAft>
          <a:spcPct val="0"/>
        </a:spcAft>
        <a:buChar char="•"/>
        <a:defRPr sz="1723">
          <a:solidFill>
            <a:schemeClr val="tx1"/>
          </a:solidFill>
          <a:latin typeface="+mn-lt"/>
          <a:cs typeface="+mn-cs"/>
        </a:defRPr>
      </a:lvl3pPr>
      <a:lvl4pPr marL="1449942" indent="-205901" algn="l" rtl="0" eaLnBrk="0" fontAlgn="base" hangingPunct="0">
        <a:spcBef>
          <a:spcPct val="20000"/>
        </a:spcBef>
        <a:spcAft>
          <a:spcPct val="0"/>
        </a:spcAft>
        <a:buChar char="–"/>
        <a:defRPr sz="1542">
          <a:solidFill>
            <a:schemeClr val="tx1"/>
          </a:solidFill>
          <a:latin typeface="+mn-lt"/>
          <a:cs typeface="+mn-cs"/>
        </a:defRPr>
      </a:lvl4pPr>
      <a:lvl5pPr marL="1864622" indent="-205901" algn="l" rtl="0" eaLnBrk="0" fontAlgn="base" hangingPunct="0">
        <a:spcBef>
          <a:spcPct val="20000"/>
        </a:spcBef>
        <a:spcAft>
          <a:spcPct val="0"/>
        </a:spcAft>
        <a:buChar char="»"/>
        <a:defRPr sz="1542">
          <a:solidFill>
            <a:schemeClr val="tx1"/>
          </a:solidFill>
          <a:latin typeface="+mn-lt"/>
          <a:cs typeface="+mn-cs"/>
        </a:defRPr>
      </a:lvl5pPr>
      <a:lvl6pPr marL="2280339" indent="-207304" algn="l" rtl="0" fontAlgn="base">
        <a:spcBef>
          <a:spcPct val="20000"/>
        </a:spcBef>
        <a:spcAft>
          <a:spcPct val="0"/>
        </a:spcAft>
        <a:buChar char="»"/>
        <a:defRPr sz="1542">
          <a:solidFill>
            <a:schemeClr val="tx1"/>
          </a:solidFill>
          <a:latin typeface="+mn-lt"/>
          <a:cs typeface="+mn-cs"/>
        </a:defRPr>
      </a:lvl6pPr>
      <a:lvl7pPr marL="2694947" indent="-207304" algn="l" rtl="0" fontAlgn="base">
        <a:spcBef>
          <a:spcPct val="20000"/>
        </a:spcBef>
        <a:spcAft>
          <a:spcPct val="0"/>
        </a:spcAft>
        <a:buChar char="»"/>
        <a:defRPr sz="1542">
          <a:solidFill>
            <a:schemeClr val="tx1"/>
          </a:solidFill>
          <a:latin typeface="+mn-lt"/>
          <a:cs typeface="+mn-cs"/>
        </a:defRPr>
      </a:lvl7pPr>
      <a:lvl8pPr marL="3109555" indent="-207304" algn="l" rtl="0" fontAlgn="base">
        <a:spcBef>
          <a:spcPct val="20000"/>
        </a:spcBef>
        <a:spcAft>
          <a:spcPct val="0"/>
        </a:spcAft>
        <a:buChar char="»"/>
        <a:defRPr sz="1542">
          <a:solidFill>
            <a:schemeClr val="tx1"/>
          </a:solidFill>
          <a:latin typeface="+mn-lt"/>
          <a:cs typeface="+mn-cs"/>
        </a:defRPr>
      </a:lvl8pPr>
      <a:lvl9pPr marL="3524161" indent="-207304" algn="l" rtl="0" fontAlgn="base">
        <a:spcBef>
          <a:spcPct val="20000"/>
        </a:spcBef>
        <a:spcAft>
          <a:spcPct val="0"/>
        </a:spcAft>
        <a:buChar char="»"/>
        <a:defRPr sz="1542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82921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08" algn="l" defTabSz="82921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215" algn="l" defTabSz="82921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3822" algn="l" defTabSz="82921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429" algn="l" defTabSz="82921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036" algn="l" defTabSz="82921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7643" algn="l" defTabSz="82921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251" algn="l" defTabSz="82921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6857" algn="l" defTabSz="82921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06480" y="4997153"/>
            <a:ext cx="11521280" cy="678433"/>
          </a:xfrm>
        </p:spPr>
        <p:txBody>
          <a:bodyPr vert="horz" lIns="121920" tIns="60960" rIns="121920" bIns="60960" rtlCol="0" anchor="t" anchorCtr="0">
            <a:noAutofit/>
          </a:bodyPr>
          <a:lstStyle/>
          <a:p>
            <a:r>
              <a:rPr lang="nb-NO" sz="2400" dirty="0" err="1"/>
              <a:t>Ubah</a:t>
            </a:r>
            <a:r>
              <a:rPr lang="nb-NO" sz="2400" dirty="0"/>
              <a:t> Aden – Follo veiledningssenter, Ås.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sz="half" idx="2"/>
          </p:nvPr>
        </p:nvSpPr>
        <p:spPr>
          <a:xfrm>
            <a:off x="7467601" y="1434662"/>
            <a:ext cx="4571920" cy="3563742"/>
          </a:xfrm>
        </p:spPr>
        <p:txBody>
          <a:bodyPr vert="horz" lIns="121920" tIns="60960" rIns="121920" bIns="60960" numCol="1" rtlCol="0" anchor="t">
            <a:noAutofit/>
          </a:bodyPr>
          <a:lstStyle/>
          <a:p>
            <a:r>
              <a:rPr lang="nb-NO" sz="2400" dirty="0">
                <a:ea typeface="Tahoma"/>
                <a:cs typeface="Tahoma"/>
              </a:rPr>
              <a:t>Handlingsplaner mot </a:t>
            </a:r>
            <a:r>
              <a:rPr lang="nb-NO" sz="2400" dirty="0" err="1">
                <a:ea typeface="Tahoma"/>
                <a:cs typeface="Tahoma"/>
              </a:rPr>
              <a:t>tve</a:t>
            </a:r>
            <a:endParaRPr lang="nb-NO" sz="2400" dirty="0">
              <a:ea typeface="Tahoma"/>
              <a:cs typeface="Tahoma"/>
            </a:endParaRPr>
          </a:p>
          <a:p>
            <a:r>
              <a:rPr lang="nb-NO" sz="2400" dirty="0">
                <a:ea typeface="Tahoma"/>
                <a:cs typeface="Tahoma"/>
              </a:rPr>
              <a:t>Kompleksiteten i sakene</a:t>
            </a:r>
          </a:p>
          <a:p>
            <a:r>
              <a:rPr lang="nb-NO" sz="2400" dirty="0">
                <a:ea typeface="Tahoma"/>
                <a:cs typeface="Tahoma"/>
              </a:rPr>
              <a:t>Transnasjonale familier og utfordringer</a:t>
            </a:r>
          </a:p>
          <a:p>
            <a:r>
              <a:rPr lang="nb-NO" sz="2400" dirty="0">
                <a:ea typeface="Tahoma"/>
                <a:cs typeface="Tahoma"/>
              </a:rPr>
              <a:t>Mine refleksjoner</a:t>
            </a:r>
          </a:p>
          <a:p>
            <a:pPr algn="l" rtl="0"/>
            <a:endParaRPr lang="nb-NO" sz="2400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3C9F9646-DCE8-4E4C-A3E7-47C6FD167E6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265782" y="103652"/>
            <a:ext cx="6712597" cy="49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200" b="1" dirty="0">
                <a:solidFill>
                  <a:srgbClr val="D83A36"/>
                </a:solidFill>
              </a:rPr>
              <a:t>Handlingsplaner i arbeidet mot tvangsekteskap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3600" dirty="0"/>
              <a:t>HP 2008–2016   </a:t>
            </a:r>
          </a:p>
          <a:p>
            <a:r>
              <a:rPr lang="nb-NO" sz="3600" dirty="0"/>
              <a:t>HP 2012</a:t>
            </a:r>
          </a:p>
          <a:p>
            <a:r>
              <a:rPr lang="nb-NO" sz="3600" dirty="0"/>
              <a:t>HP 2013-2016</a:t>
            </a:r>
          </a:p>
          <a:p>
            <a:r>
              <a:rPr lang="nb-NO" sz="3600" dirty="0"/>
              <a:t>HP 2017-2020 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1219170">
              <a:defRPr/>
            </a:pPr>
            <a:fld id="{EB44B0ED-062A-493E-9F7A-961375BD1AE9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18.09.2018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63220CB1-9B38-498B-AB8E-258C32E98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82" y="4581622"/>
            <a:ext cx="3085755" cy="216239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147B8BC-E227-42E0-A941-3A4243F6C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515" y="1750051"/>
            <a:ext cx="2554445" cy="245648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FD30039-4CC5-4547-B9E2-4E802B605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773" y="1644990"/>
            <a:ext cx="3596372" cy="178401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A466393-D4F8-4F4A-8469-2366C74CB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400" y="3634383"/>
            <a:ext cx="2941227" cy="20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b="1" dirty="0">
                <a:solidFill>
                  <a:srgbClr val="FF0000"/>
                </a:solidFill>
              </a:rPr>
              <a:t>Kompleksiteten i sakene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335360" y="1833657"/>
            <a:ext cx="11523133" cy="4713447"/>
          </a:xfrm>
        </p:spPr>
        <p:txBody>
          <a:bodyPr/>
          <a:lstStyle/>
          <a:p>
            <a:pPr marL="825488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b-NO" sz="2400" dirty="0"/>
              <a:t>Over og under 18 år</a:t>
            </a:r>
          </a:p>
          <a:p>
            <a:pPr marL="825488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b-NO" sz="2400" dirty="0" smtClean="0"/>
              <a:t>Transnasjonale perspektiv</a:t>
            </a:r>
          </a:p>
          <a:p>
            <a:pPr marL="825488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b-NO" sz="2400" dirty="0" smtClean="0"/>
              <a:t>Prisen for integrering </a:t>
            </a:r>
            <a:endParaRPr lang="nb-NO" sz="2400" dirty="0"/>
          </a:p>
          <a:p>
            <a:pPr marL="825488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b-NO" sz="2400" dirty="0" smtClean="0"/>
              <a:t>Tiltak som </a:t>
            </a:r>
            <a:r>
              <a:rPr lang="nb-NO" sz="2400" dirty="0"/>
              <a:t>treffer </a:t>
            </a:r>
            <a:r>
              <a:rPr lang="nb-NO" sz="2400" dirty="0" smtClean="0"/>
              <a:t>målgruppen</a:t>
            </a:r>
          </a:p>
          <a:p>
            <a:pPr marL="825488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b-NO" sz="2400" dirty="0" smtClean="0"/>
              <a:t>Felles </a:t>
            </a:r>
            <a:r>
              <a:rPr lang="nb-NO" sz="2400" dirty="0"/>
              <a:t>nasjonal register</a:t>
            </a:r>
          </a:p>
          <a:p>
            <a:pPr marL="825488" lvl="2" indent="-342900">
              <a:buFont typeface="Wingdings" panose="05000000000000000000" pitchFamily="2" charset="2"/>
              <a:buChar char="v"/>
            </a:pPr>
            <a:r>
              <a:rPr lang="nb-NO" sz="2400" dirty="0" smtClean="0"/>
              <a:t>Trossamfunns </a:t>
            </a:r>
            <a:r>
              <a:rPr lang="nb-NO" sz="2400" smtClean="0"/>
              <a:t>ansvar ng </a:t>
            </a:r>
            <a:endParaRPr lang="nb-NO" sz="2400" dirty="0" smtClean="0"/>
          </a:p>
          <a:p>
            <a:pPr marL="825488" lvl="2" indent="-342900">
              <a:buFont typeface="Wingdings" panose="05000000000000000000" pitchFamily="2" charset="2"/>
              <a:buChar char="v"/>
            </a:pPr>
            <a:endParaRPr lang="nb-NO" sz="2400" dirty="0" smtClean="0"/>
          </a:p>
          <a:p>
            <a:pPr marL="825488" lvl="2" indent="-342900">
              <a:buFont typeface="Wingdings" panose="05000000000000000000" pitchFamily="2" charset="2"/>
              <a:buChar char="v"/>
            </a:pPr>
            <a:endParaRPr lang="nb-NO" sz="2400" dirty="0" smtClean="0"/>
          </a:p>
          <a:p>
            <a:pPr marL="825488" lvl="2" indent="-342900">
              <a:buFont typeface="Wingdings" panose="05000000000000000000" pitchFamily="2" charset="2"/>
              <a:buChar char="v"/>
            </a:pP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1219170">
              <a:defRPr/>
            </a:pPr>
            <a:fld id="{EB44B0ED-062A-493E-9F7A-961375BD1AE9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18.09.2018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63220CB1-9B38-498B-AB8E-258C32E98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894286-E648-4FA3-89DB-B04B4A15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28" y="398273"/>
            <a:ext cx="4797972" cy="56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5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3C166-959E-420E-BA83-6E0E0715C688}" type="datetime1"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BFDEE-DC31-4077-9559-E454CF7A9CA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87401" y="2124431"/>
            <a:ext cx="1088473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nb-NO" sz="3900" b="1" i="0" u="none" strike="noStrike" kern="1200" cap="none" spc="0" normalizeH="0" baseline="0" noProof="0" dirty="0">
                <a:ln>
                  <a:noFill/>
                </a:ln>
                <a:solidFill>
                  <a:srgbClr val="D83A3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D83A3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44685" y="398273"/>
            <a:ext cx="11170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The future belongs to those who believe in the beauty of their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dreams!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96" y="3477185"/>
            <a:ext cx="3604819" cy="240621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687401" y="3772352"/>
            <a:ext cx="669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12191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nb-NO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lvl="0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FBEC8DB-11A9-47F8-BF06-CD555244F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69" y="1661514"/>
            <a:ext cx="11170167" cy="133127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23E7E19-0A56-4BD3-AD4F-3CCA64E5D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85" y="3085648"/>
            <a:ext cx="7823811" cy="1331278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524B5310-954B-42CD-816B-B5B71B158547}"/>
              </a:ext>
            </a:extLst>
          </p:cNvPr>
          <p:cNvSpPr/>
          <p:nvPr/>
        </p:nvSpPr>
        <p:spPr>
          <a:xfrm>
            <a:off x="687400" y="4991570"/>
            <a:ext cx="7823811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Kunnskapsløftet skal utjevne forskjeller, og ikke forsterke dem. </a:t>
            </a:r>
          </a:p>
        </p:txBody>
      </p:sp>
    </p:spTree>
    <p:extLst>
      <p:ext uri="{BB962C8B-B14F-4D97-AF65-F5344CB8AC3E}">
        <p14:creationId xmlns:p14="http://schemas.microsoft.com/office/powerpoint/2010/main" val="338949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3">
            <a:extLst>
              <a:ext uri="{FF2B5EF4-FFF2-40B4-BE49-F238E27FC236}">
                <a16:creationId xmlns:a16="http://schemas.microsoft.com/office/drawing/2014/main" id="{4DEA6079-0BF9-4C14-8A5A-024845E6E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939" y="293729"/>
            <a:ext cx="8244574" cy="1567996"/>
          </a:xfrm>
        </p:spPr>
        <p:txBody>
          <a:bodyPr/>
          <a:lstStyle/>
          <a:p>
            <a:pPr algn="ctr" eaLnBrk="1" hangingPunct="1"/>
            <a:r>
              <a:rPr lang="nb-NO" altLang="nb-NO"/>
              <a:t>Lovpålagt </a:t>
            </a:r>
            <a:br>
              <a:rPr lang="nb-NO" altLang="nb-NO"/>
            </a:br>
            <a:r>
              <a:rPr lang="nb-NO" altLang="nb-NO"/>
              <a:t>hjem-skolesamarbeid</a:t>
            </a:r>
          </a:p>
        </p:txBody>
      </p:sp>
      <p:sp>
        <p:nvSpPr>
          <p:cNvPr id="12291" name="Undertittel 4">
            <a:extLst>
              <a:ext uri="{FF2B5EF4-FFF2-40B4-BE49-F238E27FC236}">
                <a16:creationId xmlns:a16="http://schemas.microsoft.com/office/drawing/2014/main" id="{AB6C9111-34D7-4E32-AE39-0E81B4F9F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0837" y="1678864"/>
            <a:ext cx="7183406" cy="2076262"/>
          </a:xfrm>
        </p:spPr>
        <p:txBody>
          <a:bodyPr/>
          <a:lstStyle/>
          <a:p>
            <a:pPr eaLnBrk="1" hangingPunct="1"/>
            <a:r>
              <a:rPr lang="nb-NO" altLang="nb-NO" sz="3628">
                <a:solidFill>
                  <a:srgbClr val="FF0000"/>
                </a:solidFill>
              </a:rPr>
              <a:t>Hvordan kan </a:t>
            </a:r>
            <a:r>
              <a:rPr lang="nb-NO" altLang="nb-NO" sz="3628" b="1" i="1">
                <a:solidFill>
                  <a:srgbClr val="FF0000"/>
                </a:solidFill>
              </a:rPr>
              <a:t>alle</a:t>
            </a:r>
            <a:r>
              <a:rPr lang="nb-NO" altLang="nb-NO" sz="3628">
                <a:solidFill>
                  <a:srgbClr val="FF0000"/>
                </a:solidFill>
              </a:rPr>
              <a:t> foreldre bidra i sitt barns læring?</a:t>
            </a:r>
          </a:p>
          <a:p>
            <a:pPr eaLnBrk="1" hangingPunct="1"/>
            <a:endParaRPr lang="nb-NO" altLang="nb-NO" sz="3628">
              <a:solidFill>
                <a:srgbClr val="FF0000"/>
              </a:solidFill>
            </a:endParaRPr>
          </a:p>
          <a:p>
            <a:pPr eaLnBrk="1" hangingPunct="1"/>
            <a:endParaRPr lang="nb-NO" altLang="nb-NO" sz="3628">
              <a:solidFill>
                <a:srgbClr val="FF0000"/>
              </a:solidFill>
            </a:endParaRPr>
          </a:p>
        </p:txBody>
      </p:sp>
      <p:pic>
        <p:nvPicPr>
          <p:cNvPr id="12292" name="Bilde 3" descr="gutt tenker.jpg">
            <a:extLst>
              <a:ext uri="{FF2B5EF4-FFF2-40B4-BE49-F238E27FC236}">
                <a16:creationId xmlns:a16="http://schemas.microsoft.com/office/drawing/2014/main" id="{C9062003-1F49-4C2A-8C6F-55FF0067F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12" y="3950946"/>
            <a:ext cx="3396604" cy="241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4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>
            <a:extLst>
              <a:ext uri="{FF2B5EF4-FFF2-40B4-BE49-F238E27FC236}">
                <a16:creationId xmlns:a16="http://schemas.microsoft.com/office/drawing/2014/main" id="{337257C2-8FC4-4029-9817-23C55084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65"/>
              <a:t>FUGs roller og arbeidsområder</a:t>
            </a:r>
          </a:p>
        </p:txBody>
      </p:sp>
      <p:sp>
        <p:nvSpPr>
          <p:cNvPr id="10243" name="Plassholder for innhold 2">
            <a:extLst>
              <a:ext uri="{FF2B5EF4-FFF2-40B4-BE49-F238E27FC236}">
                <a16:creationId xmlns:a16="http://schemas.microsoft.com/office/drawing/2014/main" id="{F8EAE8CC-2715-4394-A5CD-503CA539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842" y="947197"/>
            <a:ext cx="8388559" cy="5551404"/>
          </a:xfrm>
        </p:spPr>
        <p:txBody>
          <a:bodyPr/>
          <a:lstStyle/>
          <a:p>
            <a:pPr marL="414680" lvl="1" indent="0">
              <a:buNone/>
            </a:pPr>
            <a:r>
              <a:rPr lang="nb-NO" altLang="nb-NO" sz="1814" dirty="0"/>
              <a:t>FUG er et uavhengig rådgivende organ, både for utdanningsmyndighetene og for foreldre med barn i grunnopplæringen. </a:t>
            </a:r>
          </a:p>
          <a:p>
            <a:pPr marL="414680" lvl="1" indent="0">
              <a:buNone/>
            </a:pPr>
            <a:endParaRPr lang="nb-NO" altLang="nb-NO" sz="1814" dirty="0"/>
          </a:p>
          <a:p>
            <a:pPr marL="414680" lvl="1" indent="0">
              <a:buNone/>
            </a:pPr>
            <a:r>
              <a:rPr lang="nb-NO" altLang="nb-NO" sz="1814" dirty="0"/>
              <a:t>FUG er høringsinstans for utdanningsmyndighetene. Når politiske vedtak er fattet, ønsker FUG å bidra konstruktivt til at arbeidet utvikles i tråd med målsetting, og til at hjem-skole-perspektivet får en plass der dette er relevant.</a:t>
            </a:r>
          </a:p>
          <a:p>
            <a:pPr marL="414680" lvl="1" indent="0">
              <a:buNone/>
            </a:pPr>
            <a:endParaRPr lang="nb-NO" altLang="nb-NO" sz="1814" dirty="0"/>
          </a:p>
          <a:p>
            <a:pPr marL="414680" lvl="1" indent="0">
              <a:buNone/>
            </a:pPr>
            <a:r>
              <a:rPr lang="nb-NO" altLang="nb-NO" sz="1814" dirty="0" err="1"/>
              <a:t>FUGs</a:t>
            </a:r>
            <a:r>
              <a:rPr lang="nb-NO" altLang="nb-NO" sz="1814" dirty="0"/>
              <a:t> mandat innebærer også å bidra til å utvikle et godt samarbeid mellom hjem og skole.</a:t>
            </a:r>
          </a:p>
          <a:p>
            <a:pPr marL="414680" lvl="1" indent="0">
              <a:buNone/>
            </a:pPr>
            <a:endParaRPr lang="nb-NO" altLang="nb-NO" sz="1814" dirty="0"/>
          </a:p>
          <a:p>
            <a:pPr marL="414680" lvl="1" indent="0">
              <a:buNone/>
            </a:pPr>
            <a:r>
              <a:rPr lang="nb-NO" altLang="nb-NO" sz="1814" dirty="0"/>
              <a:t>FUG drøfter utdanningsspørsmål i et elev- og foreldreperspektiv.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b-NO" altLang="nb-NO" sz="1814" dirty="0"/>
          </a:p>
          <a:p>
            <a:pPr marL="414680" lvl="1" indent="0">
              <a:buNone/>
            </a:pPr>
            <a:r>
              <a:rPr lang="nb-NO" altLang="nb-NO" sz="1814" dirty="0"/>
              <a:t>FUG utvikler materiell i form av hefter og nettbasert informasjon.</a:t>
            </a:r>
          </a:p>
          <a:p>
            <a:pPr marL="414680" lvl="1" indent="0">
              <a:buNone/>
            </a:pPr>
            <a:endParaRPr lang="nb-NO" altLang="nb-NO" sz="1814" dirty="0"/>
          </a:p>
          <a:p>
            <a:pPr marL="414680" lvl="1" indent="0">
              <a:buNone/>
            </a:pPr>
            <a:r>
              <a:rPr lang="nb-NO" altLang="nb-NO" sz="1814" dirty="0"/>
              <a:t>FUG holder foredrag for ansatte på skoler og foreldre rundt om i landet. </a:t>
            </a:r>
          </a:p>
          <a:p>
            <a:endParaRPr lang="nb-NO" altLang="nb-NO" sz="1814" dirty="0"/>
          </a:p>
        </p:txBody>
      </p:sp>
      <p:sp>
        <p:nvSpPr>
          <p:cNvPr id="10244" name="Plassholder for lysbildenummer 3">
            <a:extLst>
              <a:ext uri="{FF2B5EF4-FFF2-40B4-BE49-F238E27FC236}">
                <a16:creationId xmlns:a16="http://schemas.microsoft.com/office/drawing/2014/main" id="{329EB133-2A73-48BB-871F-76E19A59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26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3856" indent="-259175">
              <a:spcBef>
                <a:spcPct val="20000"/>
              </a:spcBef>
              <a:buChar char="–"/>
              <a:defRPr sz="190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701" indent="-207340">
              <a:spcBef>
                <a:spcPct val="20000"/>
              </a:spcBef>
              <a:buChar char="•"/>
              <a:defRPr sz="172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1381" indent="-207340">
              <a:spcBef>
                <a:spcPct val="20000"/>
              </a:spcBef>
              <a:buChar char="–"/>
              <a:defRPr sz="154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062" indent="-207340">
              <a:spcBef>
                <a:spcPct val="20000"/>
              </a:spcBef>
              <a:buChar char="»"/>
              <a:defRPr sz="154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0742" indent="-20734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4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5423" indent="-20734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4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10103" indent="-20734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4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4783" indent="-20734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4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8176DB97-CFF8-41DF-B04A-883E5E1F21DB}" type="slidenum">
              <a:rPr lang="nb-NO" altLang="nb-NO" sz="1270">
                <a:solidFill>
                  <a:srgbClr val="FFFFFF"/>
                </a:solidFill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b-NO" altLang="nb-NO" sz="127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8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32F94-7D98-4947-BA0E-DFBDDB35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Det som er nytt i FUG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56A426-5BE6-46C6-88DF-1186F825F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nb-NO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FUGs</a:t>
            </a:r>
            <a:r>
              <a:rPr lang="nb-NO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lokalisering og flytting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	</a:t>
            </a:r>
            <a:r>
              <a:rPr lang="nb-NO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Informasjonsheftet til fedrene</a:t>
            </a:r>
            <a:endParaRPr lang="nb-NO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endParaRPr lang="nb-N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Tegnspråk brosjyre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5799260-22D3-409A-8E55-DDD42E07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2B010-A540-4BB0-9EE2-6C00332DD1D4}" type="slidenum">
              <a:rPr lang="nb-NO" altLang="nb-NO" smtClean="0"/>
              <a:pPr>
                <a:defRPr/>
              </a:pPr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5376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rgbClr val="000000"/>
      </a:dk1>
      <a:lt1>
        <a:srgbClr val="FFFFFF"/>
      </a:lt1>
      <a:dk2>
        <a:srgbClr val="4DA24D"/>
      </a:dk2>
      <a:lt2>
        <a:srgbClr val="EEECE1"/>
      </a:lt2>
      <a:accent1>
        <a:srgbClr val="15C2E9"/>
      </a:accent1>
      <a:accent2>
        <a:srgbClr val="1D70B7"/>
      </a:accent2>
      <a:accent3>
        <a:srgbClr val="FAD268"/>
      </a:accent3>
      <a:accent4>
        <a:srgbClr val="4DA24D"/>
      </a:accent4>
      <a:accent5>
        <a:srgbClr val="F1553F"/>
      </a:accent5>
      <a:accent6>
        <a:srgbClr val="A0E6F6"/>
      </a:accent6>
      <a:hlink>
        <a:srgbClr val="50A450"/>
      </a:hlink>
      <a:folHlink>
        <a:srgbClr val="418541"/>
      </a:folHlink>
    </a:clrScheme>
    <a:fontScheme name="IMD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Di_PPT.potx" id="{4D6F2C77-893A-4C72-A7C7-87222070B0B4}" vid="{785FAAED-BEF2-4541-B246-260378F79D1A}"/>
    </a:ext>
  </a:extLst>
</a:theme>
</file>

<file path=ppt/theme/theme2.xml><?xml version="1.0" encoding="utf-8"?>
<a:theme xmlns:a="http://schemas.openxmlformats.org/drawingml/2006/main" name="Text slide white">
  <a:themeElements>
    <a:clrScheme name="Text slide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2B26"/>
      </a:accent1>
      <a:accent2>
        <a:srgbClr val="F7C943"/>
      </a:accent2>
      <a:accent3>
        <a:srgbClr val="FFFFFF"/>
      </a:accent3>
      <a:accent4>
        <a:srgbClr val="000000"/>
      </a:accent4>
      <a:accent5>
        <a:srgbClr val="F0ACAC"/>
      </a:accent5>
      <a:accent6>
        <a:srgbClr val="E0B63C"/>
      </a:accent6>
      <a:hlink>
        <a:srgbClr val="231F20"/>
      </a:hlink>
      <a:folHlink>
        <a:srgbClr val="F49227"/>
      </a:folHlink>
    </a:clrScheme>
    <a:fontScheme name="Text slide whi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xt slide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2B26"/>
        </a:accent1>
        <a:accent2>
          <a:srgbClr val="F7C943"/>
        </a:accent2>
        <a:accent3>
          <a:srgbClr val="FFFFFF"/>
        </a:accent3>
        <a:accent4>
          <a:srgbClr val="000000"/>
        </a:accent4>
        <a:accent5>
          <a:srgbClr val="F0ACAC"/>
        </a:accent5>
        <a:accent6>
          <a:srgbClr val="E0B63C"/>
        </a:accent6>
        <a:hlink>
          <a:srgbClr val="231F20"/>
        </a:hlink>
        <a:folHlink>
          <a:srgbClr val="F492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 slide yellow">
  <a:themeElements>
    <a:clrScheme name="Text slide yell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2B26"/>
      </a:accent1>
      <a:accent2>
        <a:srgbClr val="F7C943"/>
      </a:accent2>
      <a:accent3>
        <a:srgbClr val="FFFFFF"/>
      </a:accent3>
      <a:accent4>
        <a:srgbClr val="000000"/>
      </a:accent4>
      <a:accent5>
        <a:srgbClr val="F0ACAC"/>
      </a:accent5>
      <a:accent6>
        <a:srgbClr val="E0B63C"/>
      </a:accent6>
      <a:hlink>
        <a:srgbClr val="231F20"/>
      </a:hlink>
      <a:folHlink>
        <a:srgbClr val="F49227"/>
      </a:folHlink>
    </a:clrScheme>
    <a:fontScheme name="Text slide yellow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xt slide yel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2B26"/>
        </a:accent1>
        <a:accent2>
          <a:srgbClr val="F7C943"/>
        </a:accent2>
        <a:accent3>
          <a:srgbClr val="FFFFFF"/>
        </a:accent3>
        <a:accent4>
          <a:srgbClr val="000000"/>
        </a:accent4>
        <a:accent5>
          <a:srgbClr val="F0ACAC"/>
        </a:accent5>
        <a:accent6>
          <a:srgbClr val="E0B63C"/>
        </a:accent6>
        <a:hlink>
          <a:srgbClr val="231F20"/>
        </a:hlink>
        <a:folHlink>
          <a:srgbClr val="F492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b1835c6-ad5a-4105-a2ee-c3fe155c851e" ContentTypeId="0x01010075B1A79D437C433DAE385C2F44A06ECF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d8a9cd-2b26-466b-aead-edfc5786cd2c">
      <Value>2</Value>
    </TaxCatchAll>
    <m19fa320532f4d59b0127ea4d0a1831d xmlns="02d8a9cd-2b26-466b-aead-edfc5786cd2c">
      <Terms xmlns="http://schemas.microsoft.com/office/infopath/2007/PartnerControls"/>
    </m19fa320532f4d59b0127ea4d0a1831d>
    <imdi_ansvarlig xmlns="02d8a9cd-2b26-466b-aead-edfc5786cd2c">
      <UserInfo>
        <DisplayName/>
        <AccountId xsi:nil="true"/>
        <AccountType/>
      </UserInfo>
    </imdi_ansvarlig>
    <ab919565992a41a88734296601f1f746 xmlns="02d8a9cd-2b26-466b-aead-edfc5786cd2c">
      <Terms xmlns="http://schemas.microsoft.com/office/infopath/2007/PartnerControls"/>
    </ab919565992a41a88734296601f1f746>
    <imdi_prosess xmlns="02d8a9cd-2b26-466b-aead-edfc5786cd2c">Kladd</imdi_prosess>
    <a2e51e128f634d87b092782c5b5d79be xmlns="02d8a9cd-2b26-466b-aead-edfc5786cd2c">
      <Terms xmlns="http://schemas.microsoft.com/office/infopath/2007/PartnerControls">
        <TermInfo xmlns="http://schemas.microsoft.com/office/infopath/2007/PartnerControls">
          <TermName xmlns="http://schemas.microsoft.com/office/infopath/2007/PartnerControls">Uspesifisert</TermName>
          <TermId xmlns="http://schemas.microsoft.com/office/infopath/2007/PartnerControls">c985f4d8-7280-4e08-bd1d-47a9ffbe0775</TermId>
        </TermInfo>
      </Terms>
    </a2e51e128f634d87b092782c5b5d79b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Di PPT" ma:contentTypeID="0x01010075B1A79D437C433DAE385C2F44A06ECF00895D68E9B8269C46A748016BFCADD843" ma:contentTypeVersion="59" ma:contentTypeDescription="Opprett et nytt PowerPoint dokument." ma:contentTypeScope="" ma:versionID="9871784a6b0c7fc52f6926eab02c3c33">
  <xsd:schema xmlns:xsd="http://www.w3.org/2001/XMLSchema" xmlns:xs="http://www.w3.org/2001/XMLSchema" xmlns:p="http://schemas.microsoft.com/office/2006/metadata/properties" xmlns:ns2="02d8a9cd-2b26-466b-aead-edfc5786cd2c" targetNamespace="http://schemas.microsoft.com/office/2006/metadata/properties" ma:root="true" ma:fieldsID="c8c3cec8a49a45ddbb6edcb651be0c17" ns2:_="">
    <xsd:import namespace="02d8a9cd-2b26-466b-aead-edfc5786cd2c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imdi_ansvarlig" minOccurs="0"/>
                <xsd:element ref="ns2:a2e51e128f634d87b092782c5b5d79be" minOccurs="0"/>
                <xsd:element ref="ns2:m19fa320532f4d59b0127ea4d0a1831d" minOccurs="0"/>
                <xsd:element ref="ns2:ab919565992a41a88734296601f1f746" minOccurs="0"/>
                <xsd:element ref="ns2:imdi_pros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8a9cd-2b26-466b-aead-edfc5786cd2c" elementFormDefault="qualified">
    <xsd:import namespace="http://schemas.microsoft.com/office/2006/documentManagement/types"/>
    <xsd:import namespace="http://schemas.microsoft.com/office/infopath/2007/PartnerControls"/>
    <xsd:element name="TaxCatchAll" ma:index="2" nillable="true" ma:displayName="Taxonomy Catch All Column" ma:description="" ma:hidden="true" ma:list="{f74c8b38-6cb3-4a44-a389-ef8367e417c5}" ma:internalName="TaxCatchAll" ma:showField="CatchAllData" ma:web="4f2109fa-fe3d-49be-a374-f7e4fa1e83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" nillable="true" ma:displayName="Taxonomy Catch All Column1" ma:description="" ma:hidden="true" ma:list="{f74c8b38-6cb3-4a44-a389-ef8367e417c5}" ma:internalName="TaxCatchAllLabel" ma:readOnly="true" ma:showField="CatchAllDataLabel" ma:web="4f2109fa-fe3d-49be-a374-f7e4fa1e83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mdi_ansvarlig" ma:index="10" nillable="true" ma:displayName="Ansvarlig" ma:list="UserInfo" ma:SharePointGroup="0" ma:internalName="imdi_ansvarlig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2e51e128f634d87b092782c5b5d79be" ma:index="11" nillable="true" ma:taxonomy="true" ma:internalName="a2e51e128f634d87b092782c5b5d79be" ma:taxonomyFieldName="imdi_dokumenttyper" ma:displayName="Dokumenttype" ma:default="2;#Uspesifisert|c985f4d8-7280-4e08-bd1d-47a9ffbe0775" ma:fieldId="{a2e51e12-8f63-4d87-b092-782c5b5d79be}" ma:sspId="0b1835c6-ad5a-4105-a2ee-c3fe155c851e" ma:termSetId="7c17226c-02ff-441e-b4ff-b9697f0124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19fa320532f4d59b0127ea4d0a1831d" ma:index="13" nillable="true" ma:taxonomy="true" ma:internalName="m19fa320532f4d59b0127ea4d0a1831d" ma:taxonomyFieldName="imdi_tema" ma:displayName="Hovedtema" ma:default="" ma:fieldId="{619fa320-532f-4d59-b012-7ea4d0a1831d}" ma:sspId="0b1835c6-ad5a-4105-a2ee-c3fe155c851e" ma:termSetId="d29b5361-dc06-411a-88e8-23ca6c0a47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919565992a41a88734296601f1f746" ma:index="15" nillable="true" ma:taxonomy="true" ma:internalName="ab919565992a41a88734296601f1f746" ma:taxonomyFieldName="Undertema" ma:displayName="Tema" ma:default="" ma:fieldId="{ab919565-992a-41a8-8734-296601f1f746}" ma:taxonomyMulti="true" ma:sspId="0b1835c6-ad5a-4105-a2ee-c3fe155c851e" ma:termSetId="d29b5361-dc06-411a-88e8-23ca6c0a47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di_prosess" ma:index="17" nillable="true" ma:displayName="Prosess" ma:default="Kladd" ma:format="RadioButtons" ma:internalName="imdi_prosess">
      <xsd:simpleType>
        <xsd:restriction base="dms:Choice">
          <xsd:enumeration value="Kladd"/>
          <xsd:enumeration value="Forslag"/>
          <xsd:enumeration value="Endelig"/>
          <xsd:enumeration value="Arkivert i iMak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C02BE8-0EF9-4DE8-8AF7-5CB38D7780B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06E3B58-70A4-49C0-89D9-CFCFDBD7CEEE}">
  <ds:schemaRefs>
    <ds:schemaRef ds:uri="http://schemas.openxmlformats.org/package/2006/metadata/core-properties"/>
    <ds:schemaRef ds:uri="http://purl.org/dc/terms/"/>
    <ds:schemaRef ds:uri="02d8a9cd-2b26-466b-aead-edfc5786cd2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698E1A-3434-479D-BD24-32B3AC553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8a9cd-2b26-466b-aead-edfc5786c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E41D696-D738-4A94-B9DE-58B3004E34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225</Words>
  <Application>Microsoft Office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Tahoma</vt:lpstr>
      <vt:lpstr>Times New Roman</vt:lpstr>
      <vt:lpstr>Wingdings</vt:lpstr>
      <vt:lpstr>Office-tema</vt:lpstr>
      <vt:lpstr>Text slide white</vt:lpstr>
      <vt:lpstr>Text slide yellow</vt:lpstr>
      <vt:lpstr>Ubah Aden – Follo veiledningssenter, Ås.</vt:lpstr>
      <vt:lpstr>Handlingsplaner i arbeidet mot tvangsekteskap</vt:lpstr>
      <vt:lpstr>Kompleksiteten i sakene</vt:lpstr>
      <vt:lpstr>PowerPoint-presentasjon</vt:lpstr>
      <vt:lpstr>Lovpålagt  hjem-skolesamarbeid</vt:lpstr>
      <vt:lpstr>FUGs roller og arbeidsområder</vt:lpstr>
      <vt:lpstr>Det som er nytt i FUG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2018-03-17T13:40:59Z</dcterms:created>
  <dcterms:modified xsi:type="dcterms:W3CDTF">2018-09-18T08:52:03Z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0x01010075B1A79D437C433DAE385C2F44A06ECF00895D68E9B8269C46A748016BFCADD843</vt:lpwstr>
  </property>
  <property fmtid="{D5CDD505-2E9C-101B-9397-08002B2CF9AE}" pid="3" name="imdi_dokumenttyper">
    <vt:lpwstr>2;#Uspesifisert|c985f4d8-7280-4e08-bd1d-47a9ffbe0775</vt:lpwstr>
  </property>
  <property fmtid="{D5CDD505-2E9C-101B-9397-08002B2CF9AE}" pid="4" name="Undertema">
    <vt:lpwstr/>
  </property>
  <property fmtid="{D5CDD505-2E9C-101B-9397-08002B2CF9AE}" pid="5" name="imdi_tema">
    <vt:lpwstr/>
  </property>
</Properties>
</file>